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4"/>
  </p:sldMasterIdLst>
  <p:notesMasterIdLst>
    <p:notesMasterId r:id="rId45"/>
  </p:notesMasterIdLst>
  <p:sldIdLst>
    <p:sldId id="256" r:id="rId5"/>
    <p:sldId id="258" r:id="rId6"/>
    <p:sldId id="259" r:id="rId7"/>
    <p:sldId id="260" r:id="rId8"/>
    <p:sldId id="304" r:id="rId9"/>
    <p:sldId id="269" r:id="rId10"/>
    <p:sldId id="285" r:id="rId11"/>
    <p:sldId id="286" r:id="rId12"/>
    <p:sldId id="287" r:id="rId13"/>
    <p:sldId id="288" r:id="rId14"/>
    <p:sldId id="263" r:id="rId15"/>
    <p:sldId id="264" r:id="rId16"/>
    <p:sldId id="265" r:id="rId17"/>
    <p:sldId id="266" r:id="rId18"/>
    <p:sldId id="290" r:id="rId19"/>
    <p:sldId id="291" r:id="rId20"/>
    <p:sldId id="261" r:id="rId21"/>
    <p:sldId id="267" r:id="rId22"/>
    <p:sldId id="270" r:id="rId23"/>
    <p:sldId id="271" r:id="rId24"/>
    <p:sldId id="283" r:id="rId25"/>
    <p:sldId id="284" r:id="rId26"/>
    <p:sldId id="272" r:id="rId27"/>
    <p:sldId id="273" r:id="rId28"/>
    <p:sldId id="289" r:id="rId29"/>
    <p:sldId id="262" r:id="rId30"/>
    <p:sldId id="281" r:id="rId31"/>
    <p:sldId id="299" r:id="rId32"/>
    <p:sldId id="300" r:id="rId33"/>
    <p:sldId id="301" r:id="rId34"/>
    <p:sldId id="302" r:id="rId35"/>
    <p:sldId id="282" r:id="rId36"/>
    <p:sldId id="274" r:id="rId37"/>
    <p:sldId id="275" r:id="rId38"/>
    <p:sldId id="276" r:id="rId39"/>
    <p:sldId id="277" r:id="rId40"/>
    <p:sldId id="278" r:id="rId41"/>
    <p:sldId id="279" r:id="rId42"/>
    <p:sldId id="303" r:id="rId43"/>
    <p:sldId id="26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05893A-BC93-4679-AA39-939A06A7F78F}" v="105" dt="2021-12-13T02:55:19.268"/>
    <p1510:client id="{865D4E91-D58C-4B4A-AF06-6384901BFD1B}" v="1" dt="2021-12-13T03:31:02.480"/>
    <p1510:client id="{ABAB3614-EC47-4929-AF64-41D41E8CE112}" v="16" dt="2021-12-13T03:31:17.599"/>
    <p1510:client id="{CAC926DB-6EBF-4E09-8FC2-88909D9E083B}" v="4" dt="2021-12-13T02:15:28.699"/>
    <p1510:client id="{DD16F6C4-3C09-43FB-A5FD-07840173A766}" v="14" dt="2021-12-13T02:56:48.849"/>
    <p1510:client id="{FFC03C22-C967-453A-BFF2-9A124BC659C4}" v="2289" dt="2021-12-13T03:36:38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ickey IV,John William" userId="S::jwhick01@louisville.edu::60876022-d132-4f08-9b7f-6306f23685d8" providerId="AD" clId="Web-{CAC926DB-6EBF-4E09-8FC2-88909D9E083B}"/>
    <pc:docChg chg="modSld">
      <pc:chgData name="Hickey IV,John William" userId="S::jwhick01@louisville.edu::60876022-d132-4f08-9b7f-6306f23685d8" providerId="AD" clId="Web-{CAC926DB-6EBF-4E09-8FC2-88909D9E083B}" dt="2021-12-13T02:15:26.980" v="1"/>
      <pc:docMkLst>
        <pc:docMk/>
      </pc:docMkLst>
      <pc:sldChg chg="addSp modSp">
        <pc:chgData name="Hickey IV,John William" userId="S::jwhick01@louisville.edu::60876022-d132-4f08-9b7f-6306f23685d8" providerId="AD" clId="Web-{CAC926DB-6EBF-4E09-8FC2-88909D9E083B}" dt="2021-12-13T02:15:26.980" v="1"/>
        <pc:sldMkLst>
          <pc:docMk/>
          <pc:sldMk cId="2233349887" sldId="263"/>
        </pc:sldMkLst>
        <pc:picChg chg="add mod">
          <ac:chgData name="Hickey IV,John William" userId="S::jwhick01@louisville.edu::60876022-d132-4f08-9b7f-6306f23685d8" providerId="AD" clId="Web-{CAC926DB-6EBF-4E09-8FC2-88909D9E083B}" dt="2021-12-13T02:15:26.980" v="1"/>
          <ac:picMkLst>
            <pc:docMk/>
            <pc:sldMk cId="2233349887" sldId="263"/>
            <ac:picMk id="3" creationId="{918AFF46-5494-45B5-8B68-40A11D5232E4}"/>
          </ac:picMkLst>
        </pc:picChg>
      </pc:sldChg>
      <pc:sldChg chg="addSp modSp">
        <pc:chgData name="Hickey IV,John William" userId="S::jwhick01@louisville.edu::60876022-d132-4f08-9b7f-6306f23685d8" providerId="AD" clId="Web-{CAC926DB-6EBF-4E09-8FC2-88909D9E083B}" dt="2021-12-13T02:15:14.699" v="0"/>
        <pc:sldMkLst>
          <pc:docMk/>
          <pc:sldMk cId="2744010815" sldId="264"/>
        </pc:sldMkLst>
        <pc:picChg chg="add mod">
          <ac:chgData name="Hickey IV,John William" userId="S::jwhick01@louisville.edu::60876022-d132-4f08-9b7f-6306f23685d8" providerId="AD" clId="Web-{CAC926DB-6EBF-4E09-8FC2-88909D9E083B}" dt="2021-12-13T02:15:14.699" v="0"/>
          <ac:picMkLst>
            <pc:docMk/>
            <pc:sldMk cId="2744010815" sldId="264"/>
            <ac:picMk id="3" creationId="{24FA34D5-0095-41FB-A65F-65A9C424FBC3}"/>
          </ac:picMkLst>
        </pc:picChg>
      </pc:sldChg>
    </pc:docChg>
  </pc:docChgLst>
  <pc:docChgLst>
    <pc:chgData name="Mueller,Mikhaela Noelle" userId="S::mnmuel01@louisville.edu::ea193ffa-4d9c-406f-bb4f-6f5d2498934f" providerId="AD" clId="Web-{ABAB3614-EC47-4929-AF64-41D41E8CE112}"/>
    <pc:docChg chg="addSld modSld">
      <pc:chgData name="Mueller,Mikhaela Noelle" userId="S::mnmuel01@louisville.edu::ea193ffa-4d9c-406f-bb4f-6f5d2498934f" providerId="AD" clId="Web-{ABAB3614-EC47-4929-AF64-41D41E8CE112}" dt="2021-12-13T03:31:17.599" v="13" actId="1076"/>
      <pc:docMkLst>
        <pc:docMk/>
      </pc:docMkLst>
      <pc:sldChg chg="modSp">
        <pc:chgData name="Mueller,Mikhaela Noelle" userId="S::mnmuel01@louisville.edu::ea193ffa-4d9c-406f-bb4f-6f5d2498934f" providerId="AD" clId="Web-{ABAB3614-EC47-4929-AF64-41D41E8CE112}" dt="2021-12-13T03:31:17.599" v="13" actId="1076"/>
        <pc:sldMkLst>
          <pc:docMk/>
          <pc:sldMk cId="2654274404" sldId="287"/>
        </pc:sldMkLst>
        <pc:picChg chg="mod">
          <ac:chgData name="Mueller,Mikhaela Noelle" userId="S::mnmuel01@louisville.edu::ea193ffa-4d9c-406f-bb4f-6f5d2498934f" providerId="AD" clId="Web-{ABAB3614-EC47-4929-AF64-41D41E8CE112}" dt="2021-12-13T03:31:17.599" v="13" actId="1076"/>
          <ac:picMkLst>
            <pc:docMk/>
            <pc:sldMk cId="2654274404" sldId="287"/>
            <ac:picMk id="6146" creationId="{19508F84-0693-4A08-9C82-583F5313DDE5}"/>
          </ac:picMkLst>
        </pc:picChg>
      </pc:sldChg>
      <pc:sldChg chg="addSp modSp">
        <pc:chgData name="Mueller,Mikhaela Noelle" userId="S::mnmuel01@louisville.edu::ea193ffa-4d9c-406f-bb4f-6f5d2498934f" providerId="AD" clId="Web-{ABAB3614-EC47-4929-AF64-41D41E8CE112}" dt="2021-12-13T03:25:56.961" v="4" actId="1076"/>
        <pc:sldMkLst>
          <pc:docMk/>
          <pc:sldMk cId="611194432" sldId="299"/>
        </pc:sldMkLst>
        <pc:picChg chg="add mod">
          <ac:chgData name="Mueller,Mikhaela Noelle" userId="S::mnmuel01@louisville.edu::ea193ffa-4d9c-406f-bb4f-6f5d2498934f" providerId="AD" clId="Web-{ABAB3614-EC47-4929-AF64-41D41E8CE112}" dt="2021-12-13T03:25:56.961" v="4" actId="1076"/>
          <ac:picMkLst>
            <pc:docMk/>
            <pc:sldMk cId="611194432" sldId="299"/>
            <ac:picMk id="3" creationId="{36098E41-F1C2-404D-8F29-C4265FBFADD7}"/>
          </ac:picMkLst>
        </pc:picChg>
      </pc:sldChg>
      <pc:sldChg chg="addSp delSp modSp new">
        <pc:chgData name="Mueller,Mikhaela Noelle" userId="S::mnmuel01@louisville.edu::ea193ffa-4d9c-406f-bb4f-6f5d2498934f" providerId="AD" clId="Web-{ABAB3614-EC47-4929-AF64-41D41E8CE112}" dt="2021-12-13T03:30:56.630" v="12" actId="1076"/>
        <pc:sldMkLst>
          <pc:docMk/>
          <pc:sldMk cId="259752007" sldId="304"/>
        </pc:sldMkLst>
        <pc:spChg chg="mod">
          <ac:chgData name="Mueller,Mikhaela Noelle" userId="S::mnmuel01@louisville.edu::ea193ffa-4d9c-406f-bb4f-6f5d2498934f" providerId="AD" clId="Web-{ABAB3614-EC47-4929-AF64-41D41E8CE112}" dt="2021-12-13T03:29:56.662" v="7" actId="20577"/>
          <ac:spMkLst>
            <pc:docMk/>
            <pc:sldMk cId="259752007" sldId="304"/>
            <ac:spMk id="2" creationId="{35188960-863B-478D-8C03-5C70C727ED1A}"/>
          </ac:spMkLst>
        </pc:spChg>
        <pc:spChg chg="del">
          <ac:chgData name="Mueller,Mikhaela Noelle" userId="S::mnmuel01@louisville.edu::ea193ffa-4d9c-406f-bb4f-6f5d2498934f" providerId="AD" clId="Web-{ABAB3614-EC47-4929-AF64-41D41E8CE112}" dt="2021-12-13T03:30:24.990" v="8"/>
          <ac:spMkLst>
            <pc:docMk/>
            <pc:sldMk cId="259752007" sldId="304"/>
            <ac:spMk id="3" creationId="{2EBBCCF3-2F76-4CAE-8297-3C2B61B664C2}"/>
          </ac:spMkLst>
        </pc:spChg>
        <pc:spChg chg="add del mod">
          <ac:chgData name="Mueller,Mikhaela Noelle" userId="S::mnmuel01@louisville.edu::ea193ffa-4d9c-406f-bb4f-6f5d2498934f" providerId="AD" clId="Web-{ABAB3614-EC47-4929-AF64-41D41E8CE112}" dt="2021-12-13T03:30:49.146" v="10"/>
          <ac:spMkLst>
            <pc:docMk/>
            <pc:sldMk cId="259752007" sldId="304"/>
            <ac:spMk id="6" creationId="{B0875B26-8F74-4A4F-BE7D-63AFF5A526BF}"/>
          </ac:spMkLst>
        </pc:spChg>
        <pc:picChg chg="add del mod ord">
          <ac:chgData name="Mueller,Mikhaela Noelle" userId="S::mnmuel01@louisville.edu::ea193ffa-4d9c-406f-bb4f-6f5d2498934f" providerId="AD" clId="Web-{ABAB3614-EC47-4929-AF64-41D41E8CE112}" dt="2021-12-13T03:30:34.865" v="9"/>
          <ac:picMkLst>
            <pc:docMk/>
            <pc:sldMk cId="259752007" sldId="304"/>
            <ac:picMk id="4" creationId="{15874670-B4D9-4992-8144-61BC277D6201}"/>
          </ac:picMkLst>
        </pc:picChg>
        <pc:picChg chg="add mod ord">
          <ac:chgData name="Mueller,Mikhaela Noelle" userId="S::mnmuel01@louisville.edu::ea193ffa-4d9c-406f-bb4f-6f5d2498934f" providerId="AD" clId="Web-{ABAB3614-EC47-4929-AF64-41D41E8CE112}" dt="2021-12-13T03:30:56.630" v="12" actId="1076"/>
          <ac:picMkLst>
            <pc:docMk/>
            <pc:sldMk cId="259752007" sldId="304"/>
            <ac:picMk id="7" creationId="{8149CC43-BD82-48B0-8405-1353DBFD5706}"/>
          </ac:picMkLst>
        </pc:picChg>
      </pc:sldChg>
    </pc:docChg>
  </pc:docChgLst>
  <pc:docChgLst>
    <pc:chgData name="Acharya,Narbada" userId="S::n0acha02@louisville.edu::467b3e9b-eb66-4b37-84ab-b7ea9f231621" providerId="AD" clId="Web-{865D4E91-D58C-4B4A-AF06-6384901BFD1B}"/>
    <pc:docChg chg="modSld">
      <pc:chgData name="Acharya,Narbada" userId="S::n0acha02@louisville.edu::467b3e9b-eb66-4b37-84ab-b7ea9f231621" providerId="AD" clId="Web-{865D4E91-D58C-4B4A-AF06-6384901BFD1B}" dt="2021-12-13T03:31:02.480" v="0"/>
      <pc:docMkLst>
        <pc:docMk/>
      </pc:docMkLst>
      <pc:sldChg chg="addSp">
        <pc:chgData name="Acharya,Narbada" userId="S::n0acha02@louisville.edu::467b3e9b-eb66-4b37-84ab-b7ea9f231621" providerId="AD" clId="Web-{865D4E91-D58C-4B4A-AF06-6384901BFD1B}" dt="2021-12-13T03:31:02.480" v="0"/>
        <pc:sldMkLst>
          <pc:docMk/>
          <pc:sldMk cId="3653804113" sldId="268"/>
        </pc:sldMkLst>
        <pc:spChg chg="add">
          <ac:chgData name="Acharya,Narbada" userId="S::n0acha02@louisville.edu::467b3e9b-eb66-4b37-84ab-b7ea9f231621" providerId="AD" clId="Web-{865D4E91-D58C-4B4A-AF06-6384901BFD1B}" dt="2021-12-13T03:31:02.480" v="0"/>
          <ac:spMkLst>
            <pc:docMk/>
            <pc:sldMk cId="3653804113" sldId="268"/>
            <ac:spMk id="3" creationId="{2402D38B-32EE-455D-9DF4-33EAA73C90BB}"/>
          </ac:spMkLst>
        </pc:spChg>
      </pc:sldChg>
    </pc:docChg>
  </pc:docChgLst>
  <pc:docChgLst>
    <pc:chgData name="Mueller,Mikhaela Noelle" userId="S::mnmuel01@louisville.edu::ea193ffa-4d9c-406f-bb4f-6f5d2498934f" providerId="AD" clId="Web-{1E05893A-BC93-4679-AA39-939A06A7F78F}"/>
    <pc:docChg chg="addSld modSld">
      <pc:chgData name="Mueller,Mikhaela Noelle" userId="S::mnmuel01@louisville.edu::ea193ffa-4d9c-406f-bb4f-6f5d2498934f" providerId="AD" clId="Web-{1E05893A-BC93-4679-AA39-939A06A7F78F}" dt="2021-12-13T02:55:19.268" v="94" actId="1076"/>
      <pc:docMkLst>
        <pc:docMk/>
      </pc:docMkLst>
      <pc:sldChg chg="modSp">
        <pc:chgData name="Mueller,Mikhaela Noelle" userId="S::mnmuel01@louisville.edu::ea193ffa-4d9c-406f-bb4f-6f5d2498934f" providerId="AD" clId="Web-{1E05893A-BC93-4679-AA39-939A06A7F78F}" dt="2021-12-13T02:13:14.413" v="11" actId="20577"/>
        <pc:sldMkLst>
          <pc:docMk/>
          <pc:sldMk cId="2956948633" sldId="260"/>
        </pc:sldMkLst>
        <pc:spChg chg="mod">
          <ac:chgData name="Mueller,Mikhaela Noelle" userId="S::mnmuel01@louisville.edu::ea193ffa-4d9c-406f-bb4f-6f5d2498934f" providerId="AD" clId="Web-{1E05893A-BC93-4679-AA39-939A06A7F78F}" dt="2021-12-13T02:13:14.413" v="11" actId="20577"/>
          <ac:spMkLst>
            <pc:docMk/>
            <pc:sldMk cId="2956948633" sldId="260"/>
            <ac:spMk id="3" creationId="{9DC91215-6A50-4510-9E29-FA7739EC3B40}"/>
          </ac:spMkLst>
        </pc:spChg>
      </pc:sldChg>
      <pc:sldChg chg="addSp delSp modSp">
        <pc:chgData name="Mueller,Mikhaela Noelle" userId="S::mnmuel01@louisville.edu::ea193ffa-4d9c-406f-bb4f-6f5d2498934f" providerId="AD" clId="Web-{1E05893A-BC93-4679-AA39-939A06A7F78F}" dt="2021-12-13T02:44:49.352" v="37" actId="1076"/>
        <pc:sldMkLst>
          <pc:docMk/>
          <pc:sldMk cId="451818428" sldId="261"/>
        </pc:sldMkLst>
        <pc:picChg chg="add del mod">
          <ac:chgData name="Mueller,Mikhaela Noelle" userId="S::mnmuel01@louisville.edu::ea193ffa-4d9c-406f-bb4f-6f5d2498934f" providerId="AD" clId="Web-{1E05893A-BC93-4679-AA39-939A06A7F78F}" dt="2021-12-13T02:41:11.713" v="12"/>
          <ac:picMkLst>
            <pc:docMk/>
            <pc:sldMk cId="451818428" sldId="261"/>
            <ac:picMk id="3" creationId="{61182EA0-C1C7-497A-91B8-E9B687CA0422}"/>
          </ac:picMkLst>
        </pc:picChg>
        <pc:picChg chg="add mod">
          <ac:chgData name="Mueller,Mikhaela Noelle" userId="S::mnmuel01@louisville.edu::ea193ffa-4d9c-406f-bb4f-6f5d2498934f" providerId="AD" clId="Web-{1E05893A-BC93-4679-AA39-939A06A7F78F}" dt="2021-12-13T02:44:49.352" v="37" actId="1076"/>
          <ac:picMkLst>
            <pc:docMk/>
            <pc:sldMk cId="451818428" sldId="261"/>
            <ac:picMk id="4" creationId="{F22DDC8B-B572-4C17-8133-90451771D104}"/>
          </ac:picMkLst>
        </pc:picChg>
      </pc:sldChg>
      <pc:sldChg chg="addSp delSp modSp">
        <pc:chgData name="Mueller,Mikhaela Noelle" userId="S::mnmuel01@louisville.edu::ea193ffa-4d9c-406f-bb4f-6f5d2498934f" providerId="AD" clId="Web-{1E05893A-BC93-4679-AA39-939A06A7F78F}" dt="2021-12-13T02:44:42.430" v="34" actId="1076"/>
        <pc:sldMkLst>
          <pc:docMk/>
          <pc:sldMk cId="2636385044" sldId="262"/>
        </pc:sldMkLst>
        <pc:picChg chg="add del mod">
          <ac:chgData name="Mueller,Mikhaela Noelle" userId="S::mnmuel01@louisville.edu::ea193ffa-4d9c-406f-bb4f-6f5d2498934f" providerId="AD" clId="Web-{1E05893A-BC93-4679-AA39-939A06A7F78F}" dt="2021-12-13T02:41:49.072" v="17"/>
          <ac:picMkLst>
            <pc:docMk/>
            <pc:sldMk cId="2636385044" sldId="262"/>
            <ac:picMk id="3" creationId="{589D42BE-63FB-4F3E-B688-32792C8938B7}"/>
          </ac:picMkLst>
        </pc:picChg>
        <pc:picChg chg="add mod">
          <ac:chgData name="Mueller,Mikhaela Noelle" userId="S::mnmuel01@louisville.edu::ea193ffa-4d9c-406f-bb4f-6f5d2498934f" providerId="AD" clId="Web-{1E05893A-BC93-4679-AA39-939A06A7F78F}" dt="2021-12-13T02:44:42.430" v="34" actId="1076"/>
          <ac:picMkLst>
            <pc:docMk/>
            <pc:sldMk cId="2636385044" sldId="262"/>
            <ac:picMk id="4" creationId="{5A126A47-4EFB-40E6-B4E7-D36EDF0E1D5E}"/>
          </ac:picMkLst>
        </pc:picChg>
      </pc:sldChg>
      <pc:sldChg chg="addSp modSp">
        <pc:chgData name="Mueller,Mikhaela Noelle" userId="S::mnmuel01@louisville.edu::ea193ffa-4d9c-406f-bb4f-6f5d2498934f" providerId="AD" clId="Web-{1E05893A-BC93-4679-AA39-939A06A7F78F}" dt="2021-12-13T02:50:58.192" v="41" actId="1076"/>
        <pc:sldMkLst>
          <pc:docMk/>
          <pc:sldMk cId="2514415565" sldId="265"/>
        </pc:sldMkLst>
        <pc:picChg chg="add mod">
          <ac:chgData name="Mueller,Mikhaela Noelle" userId="S::mnmuel01@louisville.edu::ea193ffa-4d9c-406f-bb4f-6f5d2498934f" providerId="AD" clId="Web-{1E05893A-BC93-4679-AA39-939A06A7F78F}" dt="2021-12-13T02:50:58.192" v="41" actId="1076"/>
          <ac:picMkLst>
            <pc:docMk/>
            <pc:sldMk cId="2514415565" sldId="265"/>
            <ac:picMk id="3" creationId="{BA44E521-FDD1-466A-B617-28C5A8BD6CBE}"/>
          </ac:picMkLst>
        </pc:picChg>
      </pc:sldChg>
      <pc:sldChg chg="addSp delSp modSp mod setBg addAnim delAnim setClrOvrMap">
        <pc:chgData name="Mueller,Mikhaela Noelle" userId="S::mnmuel01@louisville.edu::ea193ffa-4d9c-406f-bb4f-6f5d2498934f" providerId="AD" clId="Web-{1E05893A-BC93-4679-AA39-939A06A7F78F}" dt="2021-12-13T02:51:31.755" v="50" actId="1076"/>
        <pc:sldMkLst>
          <pc:docMk/>
          <pc:sldMk cId="2277728304" sldId="266"/>
        </pc:sldMkLst>
        <pc:spChg chg="mod ord">
          <ac:chgData name="Mueller,Mikhaela Noelle" userId="S::mnmuel01@louisville.edu::ea193ffa-4d9c-406f-bb4f-6f5d2498934f" providerId="AD" clId="Web-{1E05893A-BC93-4679-AA39-939A06A7F78F}" dt="2021-12-13T02:51:15.989" v="46"/>
          <ac:spMkLst>
            <pc:docMk/>
            <pc:sldMk cId="2277728304" sldId="266"/>
            <ac:spMk id="2" creationId="{01EDCA3B-4755-4029-B737-DBBDF865DFE8}"/>
          </ac:spMkLst>
        </pc:spChg>
        <pc:spChg chg="add del">
          <ac:chgData name="Mueller,Mikhaela Noelle" userId="S::mnmuel01@louisville.edu::ea193ffa-4d9c-406f-bb4f-6f5d2498934f" providerId="AD" clId="Web-{1E05893A-BC93-4679-AA39-939A06A7F78F}" dt="2021-12-13T02:51:15.989" v="46"/>
          <ac:spMkLst>
            <pc:docMk/>
            <pc:sldMk cId="2277728304" sldId="266"/>
            <ac:spMk id="8" creationId="{8A7BA06D-B3FF-4E91-8639-B4569AE3AA23}"/>
          </ac:spMkLst>
        </pc:spChg>
        <pc:spChg chg="add del">
          <ac:chgData name="Mueller,Mikhaela Noelle" userId="S::mnmuel01@louisville.edu::ea193ffa-4d9c-406f-bb4f-6f5d2498934f" providerId="AD" clId="Web-{1E05893A-BC93-4679-AA39-939A06A7F78F}" dt="2021-12-13T02:51:15.989" v="46"/>
          <ac:spMkLst>
            <pc:docMk/>
            <pc:sldMk cId="2277728304" sldId="266"/>
            <ac:spMk id="10" creationId="{2B30C86D-5A07-48BC-9C9D-6F9A2DB1E9E1}"/>
          </ac:spMkLst>
        </pc:spChg>
        <pc:spChg chg="add del">
          <ac:chgData name="Mueller,Mikhaela Noelle" userId="S::mnmuel01@louisville.edu::ea193ffa-4d9c-406f-bb4f-6f5d2498934f" providerId="AD" clId="Web-{1E05893A-BC93-4679-AA39-939A06A7F78F}" dt="2021-12-13T02:51:15.989" v="46"/>
          <ac:spMkLst>
            <pc:docMk/>
            <pc:sldMk cId="2277728304" sldId="266"/>
            <ac:spMk id="12" creationId="{E2CFBC99-FB8F-41F7-A81D-A5288D688D79}"/>
          </ac:spMkLst>
        </pc:spChg>
        <pc:spChg chg="add del">
          <ac:chgData name="Mueller,Mikhaela Noelle" userId="S::mnmuel01@louisville.edu::ea193ffa-4d9c-406f-bb4f-6f5d2498934f" providerId="AD" clId="Web-{1E05893A-BC93-4679-AA39-939A06A7F78F}" dt="2021-12-13T02:51:15.989" v="46"/>
          <ac:spMkLst>
            <pc:docMk/>
            <pc:sldMk cId="2277728304" sldId="266"/>
            <ac:spMk id="14" creationId="{1EF86BFA-9133-4F6B-98BE-1CBB87EB62F5}"/>
          </ac:spMkLst>
        </pc:spChg>
        <pc:picChg chg="add mod">
          <ac:chgData name="Mueller,Mikhaela Noelle" userId="S::mnmuel01@louisville.edu::ea193ffa-4d9c-406f-bb4f-6f5d2498934f" providerId="AD" clId="Web-{1E05893A-BC93-4679-AA39-939A06A7F78F}" dt="2021-12-13T02:51:31.755" v="50" actId="1076"/>
          <ac:picMkLst>
            <pc:docMk/>
            <pc:sldMk cId="2277728304" sldId="266"/>
            <ac:picMk id="3" creationId="{AE53B2D9-AD57-4D78-BC42-0D5037B4BF38}"/>
          </ac:picMkLst>
        </pc:picChg>
      </pc:sldChg>
      <pc:sldChg chg="addSp delSp modSp mod setBg">
        <pc:chgData name="Mueller,Mikhaela Noelle" userId="S::mnmuel01@louisville.edu::ea193ffa-4d9c-406f-bb4f-6f5d2498934f" providerId="AD" clId="Web-{1E05893A-BC93-4679-AA39-939A06A7F78F}" dt="2021-12-13T02:55:19.268" v="94" actId="1076"/>
        <pc:sldMkLst>
          <pc:docMk/>
          <pc:sldMk cId="4218523953" sldId="267"/>
        </pc:sldMkLst>
        <pc:spChg chg="mod">
          <ac:chgData name="Mueller,Mikhaela Noelle" userId="S::mnmuel01@louisville.edu::ea193ffa-4d9c-406f-bb4f-6f5d2498934f" providerId="AD" clId="Web-{1E05893A-BC93-4679-AA39-939A06A7F78F}" dt="2021-12-13T02:55:17.628" v="93" actId="1076"/>
          <ac:spMkLst>
            <pc:docMk/>
            <pc:sldMk cId="4218523953" sldId="267"/>
            <ac:spMk id="2" creationId="{01EDCA3B-4755-4029-B737-DBBDF865DFE8}"/>
          </ac:spMkLst>
        </pc:spChg>
        <pc:spChg chg="add del">
          <ac:chgData name="Mueller,Mikhaela Noelle" userId="S::mnmuel01@louisville.edu::ea193ffa-4d9c-406f-bb4f-6f5d2498934f" providerId="AD" clId="Web-{1E05893A-BC93-4679-AA39-939A06A7F78F}" dt="2021-12-13T02:51:53.957" v="53"/>
          <ac:spMkLst>
            <pc:docMk/>
            <pc:sldMk cId="4218523953" sldId="267"/>
            <ac:spMk id="8" creationId="{8A7BA06D-B3FF-4E91-8639-B4569AE3AA23}"/>
          </ac:spMkLst>
        </pc:spChg>
        <pc:spChg chg="add del">
          <ac:chgData name="Mueller,Mikhaela Noelle" userId="S::mnmuel01@louisville.edu::ea193ffa-4d9c-406f-bb4f-6f5d2498934f" providerId="AD" clId="Web-{1E05893A-BC93-4679-AA39-939A06A7F78F}" dt="2021-12-13T02:51:53.957" v="53"/>
          <ac:spMkLst>
            <pc:docMk/>
            <pc:sldMk cId="4218523953" sldId="267"/>
            <ac:spMk id="10" creationId="{2B30C86D-5A07-48BC-9C9D-6F9A2DB1E9E1}"/>
          </ac:spMkLst>
        </pc:spChg>
        <pc:spChg chg="add del">
          <ac:chgData name="Mueller,Mikhaela Noelle" userId="S::mnmuel01@louisville.edu::ea193ffa-4d9c-406f-bb4f-6f5d2498934f" providerId="AD" clId="Web-{1E05893A-BC93-4679-AA39-939A06A7F78F}" dt="2021-12-13T02:51:53.957" v="53"/>
          <ac:spMkLst>
            <pc:docMk/>
            <pc:sldMk cId="4218523953" sldId="267"/>
            <ac:spMk id="12" creationId="{3F138222-D274-4866-96E7-C3B1D6DA8CEE}"/>
          </ac:spMkLst>
        </pc:spChg>
        <pc:spChg chg="add del">
          <ac:chgData name="Mueller,Mikhaela Noelle" userId="S::mnmuel01@louisville.edu::ea193ffa-4d9c-406f-bb4f-6f5d2498934f" providerId="AD" clId="Web-{1E05893A-BC93-4679-AA39-939A06A7F78F}" dt="2021-12-13T02:51:53.957" v="53"/>
          <ac:spMkLst>
            <pc:docMk/>
            <pc:sldMk cId="4218523953" sldId="267"/>
            <ac:spMk id="14" creationId="{5888E255-D20B-4F26-B9DA-3DF036797008}"/>
          </ac:spMkLst>
        </pc:spChg>
        <pc:spChg chg="add del">
          <ac:chgData name="Mueller,Mikhaela Noelle" userId="S::mnmuel01@louisville.edu::ea193ffa-4d9c-406f-bb4f-6f5d2498934f" providerId="AD" clId="Web-{1E05893A-BC93-4679-AA39-939A06A7F78F}" dt="2021-12-13T02:51:53.957" v="53"/>
          <ac:spMkLst>
            <pc:docMk/>
            <pc:sldMk cId="4218523953" sldId="267"/>
            <ac:spMk id="16" creationId="{02AD46D6-02D6-45B3-921C-F4033826EFA7}"/>
          </ac:spMkLst>
        </pc:spChg>
        <pc:picChg chg="add mod">
          <ac:chgData name="Mueller,Mikhaela Noelle" userId="S::mnmuel01@louisville.edu::ea193ffa-4d9c-406f-bb4f-6f5d2498934f" providerId="AD" clId="Web-{1E05893A-BC93-4679-AA39-939A06A7F78F}" dt="2021-12-13T02:54:19.019" v="81" actId="1076"/>
          <ac:picMkLst>
            <pc:docMk/>
            <pc:sldMk cId="4218523953" sldId="267"/>
            <ac:picMk id="3" creationId="{DF1D1870-A03F-4633-B85C-C0752443F6A4}"/>
          </ac:picMkLst>
        </pc:picChg>
        <pc:picChg chg="add mod">
          <ac:chgData name="Mueller,Mikhaela Noelle" userId="S::mnmuel01@louisville.edu::ea193ffa-4d9c-406f-bb4f-6f5d2498934f" providerId="AD" clId="Web-{1E05893A-BC93-4679-AA39-939A06A7F78F}" dt="2021-12-13T02:54:53.831" v="90" actId="1076"/>
          <ac:picMkLst>
            <pc:docMk/>
            <pc:sldMk cId="4218523953" sldId="267"/>
            <ac:picMk id="4" creationId="{E00F91CE-1814-49E7-8959-506B26557BD2}"/>
          </ac:picMkLst>
        </pc:picChg>
        <pc:picChg chg="add mod">
          <ac:chgData name="Mueller,Mikhaela Noelle" userId="S::mnmuel01@louisville.edu::ea193ffa-4d9c-406f-bb4f-6f5d2498934f" providerId="AD" clId="Web-{1E05893A-BC93-4679-AA39-939A06A7F78F}" dt="2021-12-13T02:55:19.268" v="94" actId="1076"/>
          <ac:picMkLst>
            <pc:docMk/>
            <pc:sldMk cId="4218523953" sldId="267"/>
            <ac:picMk id="5" creationId="{8B5756D3-6751-4DA0-B6AA-2F666E7AE58C}"/>
          </ac:picMkLst>
        </pc:picChg>
      </pc:sldChg>
      <pc:sldChg chg="addSp delSp modSp add replId">
        <pc:chgData name="Mueller,Mikhaela Noelle" userId="S::mnmuel01@louisville.edu::ea193ffa-4d9c-406f-bb4f-6f5d2498934f" providerId="AD" clId="Web-{1E05893A-BC93-4679-AA39-939A06A7F78F}" dt="2021-12-13T02:44:55.336" v="38" actId="1076"/>
        <pc:sldMkLst>
          <pc:docMk/>
          <pc:sldMk cId="1201851065" sldId="282"/>
        </pc:sldMkLst>
        <pc:picChg chg="add mod">
          <ac:chgData name="Mueller,Mikhaela Noelle" userId="S::mnmuel01@louisville.edu::ea193ffa-4d9c-406f-bb4f-6f5d2498934f" providerId="AD" clId="Web-{1E05893A-BC93-4679-AA39-939A06A7F78F}" dt="2021-12-13T02:44:55.336" v="38" actId="1076"/>
          <ac:picMkLst>
            <pc:docMk/>
            <pc:sldMk cId="1201851065" sldId="282"/>
            <ac:picMk id="3" creationId="{DE153D6B-7FBC-4B45-8937-334C465B513D}"/>
          </ac:picMkLst>
        </pc:picChg>
        <pc:picChg chg="del">
          <ac:chgData name="Mueller,Mikhaela Noelle" userId="S::mnmuel01@louisville.edu::ea193ffa-4d9c-406f-bb4f-6f5d2498934f" providerId="AD" clId="Web-{1E05893A-BC93-4679-AA39-939A06A7F78F}" dt="2021-12-13T02:42:27.525" v="25"/>
          <ac:picMkLst>
            <pc:docMk/>
            <pc:sldMk cId="1201851065" sldId="282"/>
            <ac:picMk id="4" creationId="{5A126A47-4EFB-40E6-B4E7-D36EDF0E1D5E}"/>
          </ac:picMkLst>
        </pc:picChg>
      </pc:sldChg>
    </pc:docChg>
  </pc:docChgLst>
  <pc:docChgLst>
    <pc:chgData name="Hogue,Meredith Reagan" userId="S::mrhogu02@louisville.edu::061a7ff5-8fa9-4730-8621-796eb831baee" providerId="AD" clId="Web-{FEDDE6F4-4E0F-4F00-8F5E-16CCA5072941}"/>
    <pc:docChg chg="modSld">
      <pc:chgData name="Hogue,Meredith Reagan" userId="S::mrhogu02@louisville.edu::061a7ff5-8fa9-4730-8621-796eb831baee" providerId="AD" clId="Web-{FEDDE6F4-4E0F-4F00-8F5E-16CCA5072941}" dt="2021-12-08T18:19:28.357" v="26" actId="20577"/>
      <pc:docMkLst>
        <pc:docMk/>
      </pc:docMkLst>
      <pc:sldChg chg="modSp">
        <pc:chgData name="Hogue,Meredith Reagan" userId="S::mrhogu02@louisville.edu::061a7ff5-8fa9-4730-8621-796eb831baee" providerId="AD" clId="Web-{FEDDE6F4-4E0F-4F00-8F5E-16CCA5072941}" dt="2021-12-08T18:19:28.357" v="26" actId="20577"/>
        <pc:sldMkLst>
          <pc:docMk/>
          <pc:sldMk cId="109857222" sldId="256"/>
        </pc:sldMkLst>
        <pc:spChg chg="mod">
          <ac:chgData name="Hogue,Meredith Reagan" userId="S::mrhogu02@louisville.edu::061a7ff5-8fa9-4730-8621-796eb831baee" providerId="AD" clId="Web-{FEDDE6F4-4E0F-4F00-8F5E-16CCA5072941}" dt="2021-12-08T18:19:02.965" v="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ogue,Meredith Reagan" userId="S::mrhogu02@louisville.edu::061a7ff5-8fa9-4730-8621-796eb831baee" providerId="AD" clId="Web-{FEDDE6F4-4E0F-4F00-8F5E-16CCA5072941}" dt="2021-12-08T18:19:28.357" v="26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  <pc:docChgLst>
    <pc:chgData name="Hogue,Meredith Reagan" userId="061a7ff5-8fa9-4730-8621-796eb831baee" providerId="ADAL" clId="{FFC03C22-C967-453A-BFF2-9A124BC659C4}"/>
    <pc:docChg chg="undo redo custSel addSld delSld modSld sldOrd addMainMaster delMainMaster modMainMaster">
      <pc:chgData name="Hogue,Meredith Reagan" userId="061a7ff5-8fa9-4730-8621-796eb831baee" providerId="ADAL" clId="{FFC03C22-C967-453A-BFF2-9A124BC659C4}" dt="2021-12-13T03:36:38.626" v="3087"/>
      <pc:docMkLst>
        <pc:docMk/>
      </pc:docMkLst>
      <pc:sldChg chg="addSp modSp mod setBg modClrScheme chgLayout">
        <pc:chgData name="Hogue,Meredith Reagan" userId="061a7ff5-8fa9-4730-8621-796eb831baee" providerId="ADAL" clId="{FFC03C22-C967-453A-BFF2-9A124BC659C4}" dt="2021-12-13T00:58:11.202" v="69"/>
        <pc:sldMkLst>
          <pc:docMk/>
          <pc:sldMk cId="109857222" sldId="256"/>
        </pc:sldMkLst>
        <pc:spChg chg="mod">
          <ac:chgData name="Hogue,Meredith Reagan" userId="061a7ff5-8fa9-4730-8621-796eb831baee" providerId="ADAL" clId="{FFC03C22-C967-453A-BFF2-9A124BC659C4}" dt="2021-12-08T18:21:13.229" v="30" actId="107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Hogue,Meredith Reagan" userId="061a7ff5-8fa9-4730-8621-796eb831baee" providerId="ADAL" clId="{FFC03C22-C967-453A-BFF2-9A124BC659C4}" dt="2021-12-08T18:21:18.079" v="31" actId="107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Hogue,Meredith Reagan" userId="061a7ff5-8fa9-4730-8621-796eb831baee" providerId="ADAL" clId="{FFC03C22-C967-453A-BFF2-9A124BC659C4}" dt="2021-12-08T18:20:56.696" v="27" actId="26606"/>
          <ac:spMkLst>
            <pc:docMk/>
            <pc:sldMk cId="109857222" sldId="256"/>
            <ac:spMk id="9" creationId="{D4906370-1564-49FA-A802-58546B3922DC}"/>
          </ac:spMkLst>
        </pc:spChg>
        <pc:spChg chg="add">
          <ac:chgData name="Hogue,Meredith Reagan" userId="061a7ff5-8fa9-4730-8621-796eb831baee" providerId="ADAL" clId="{FFC03C22-C967-453A-BFF2-9A124BC659C4}" dt="2021-12-08T18:20:56.696" v="27" actId="26606"/>
          <ac:spMkLst>
            <pc:docMk/>
            <pc:sldMk cId="109857222" sldId="256"/>
            <ac:spMk id="11" creationId="{EF640709-BDFD-453B-B75D-6212E7A870BA}"/>
          </ac:spMkLst>
        </pc:spChg>
        <pc:spChg chg="add">
          <ac:chgData name="Hogue,Meredith Reagan" userId="061a7ff5-8fa9-4730-8621-796eb831baee" providerId="ADAL" clId="{FFC03C22-C967-453A-BFF2-9A124BC659C4}" dt="2021-12-08T18:20:56.696" v="27" actId="26606"/>
          <ac:spMkLst>
            <pc:docMk/>
            <pc:sldMk cId="109857222" sldId="256"/>
            <ac:spMk id="13" creationId="{B4019478-3FDC-438C-8848-1D7DA864AFC4}"/>
          </ac:spMkLst>
        </pc:spChg>
        <pc:spChg chg="add">
          <ac:chgData name="Hogue,Meredith Reagan" userId="061a7ff5-8fa9-4730-8621-796eb831baee" providerId="ADAL" clId="{FFC03C22-C967-453A-BFF2-9A124BC659C4}" dt="2021-12-08T18:20:56.696" v="27" actId="26606"/>
          <ac:spMkLst>
            <pc:docMk/>
            <pc:sldMk cId="109857222" sldId="256"/>
            <ac:spMk id="15" creationId="{FE406479-1D57-4209-B128-3C81746247C6}"/>
          </ac:spMkLst>
        </pc:spChg>
        <pc:picChg chg="add mod">
          <ac:chgData name="Hogue,Meredith Reagan" userId="061a7ff5-8fa9-4730-8621-796eb831baee" providerId="ADAL" clId="{FFC03C22-C967-453A-BFF2-9A124BC659C4}" dt="2021-12-08T18:21:22.662" v="33" actId="1076"/>
          <ac:picMkLst>
            <pc:docMk/>
            <pc:sldMk cId="109857222" sldId="256"/>
            <ac:picMk id="4" creationId="{152C692D-1CD0-4332-B151-D8829D848965}"/>
          </ac:picMkLst>
        </pc:picChg>
      </pc:sldChg>
      <pc:sldChg chg="addSp delSp modSp new del mod setBg">
        <pc:chgData name="Hogue,Meredith Reagan" userId="061a7ff5-8fa9-4730-8621-796eb831baee" providerId="ADAL" clId="{FFC03C22-C967-453A-BFF2-9A124BC659C4}" dt="2021-12-13T00:58:32.565" v="74" actId="2696"/>
        <pc:sldMkLst>
          <pc:docMk/>
          <pc:sldMk cId="59642131" sldId="257"/>
        </pc:sldMkLst>
        <pc:spChg chg="del mod">
          <ac:chgData name="Hogue,Meredith Reagan" userId="061a7ff5-8fa9-4730-8621-796eb831baee" providerId="ADAL" clId="{FFC03C22-C967-453A-BFF2-9A124BC659C4}" dt="2021-12-13T00:58:29.831" v="73" actId="21"/>
          <ac:spMkLst>
            <pc:docMk/>
            <pc:sldMk cId="59642131" sldId="257"/>
            <ac:spMk id="2" creationId="{5E1DE3DC-8A9F-4704-A546-F467A59CA465}"/>
          </ac:spMkLst>
        </pc:spChg>
        <pc:spChg chg="mod">
          <ac:chgData name="Hogue,Meredith Reagan" userId="061a7ff5-8fa9-4730-8621-796eb831baee" providerId="ADAL" clId="{FFC03C22-C967-453A-BFF2-9A124BC659C4}" dt="2021-12-13T00:57:36.154" v="65" actId="26606"/>
          <ac:spMkLst>
            <pc:docMk/>
            <pc:sldMk cId="59642131" sldId="257"/>
            <ac:spMk id="3" creationId="{5D0E0F80-DE54-4B5C-9E2E-FF7FC496A45B}"/>
          </ac:spMkLst>
        </pc:spChg>
        <pc:spChg chg="add">
          <ac:chgData name="Hogue,Meredith Reagan" userId="061a7ff5-8fa9-4730-8621-796eb831baee" providerId="ADAL" clId="{FFC03C22-C967-453A-BFF2-9A124BC659C4}" dt="2021-12-13T00:57:36.154" v="65" actId="26606"/>
          <ac:spMkLst>
            <pc:docMk/>
            <pc:sldMk cId="59642131" sldId="257"/>
            <ac:spMk id="8" creationId="{389575E1-3389-451A-A5F7-27854C25C599}"/>
          </ac:spMkLst>
        </pc:spChg>
        <pc:spChg chg="add">
          <ac:chgData name="Hogue,Meredith Reagan" userId="061a7ff5-8fa9-4730-8621-796eb831baee" providerId="ADAL" clId="{FFC03C22-C967-453A-BFF2-9A124BC659C4}" dt="2021-12-13T00:57:36.154" v="65" actId="26606"/>
          <ac:spMkLst>
            <pc:docMk/>
            <pc:sldMk cId="59642131" sldId="257"/>
            <ac:spMk id="10" creationId="{A53CCC5C-D88E-40FB-B30B-23DCDBD01D37}"/>
          </ac:spMkLst>
        </pc:spChg>
        <pc:spChg chg="add">
          <ac:chgData name="Hogue,Meredith Reagan" userId="061a7ff5-8fa9-4730-8621-796eb831baee" providerId="ADAL" clId="{FFC03C22-C967-453A-BFF2-9A124BC659C4}" dt="2021-12-13T00:57:36.154" v="65" actId="26606"/>
          <ac:spMkLst>
            <pc:docMk/>
            <pc:sldMk cId="59642131" sldId="257"/>
            <ac:spMk id="12" creationId="{081E4A58-353D-44AE-B2FC-2A74E2E400F7}"/>
          </ac:spMkLst>
        </pc:spChg>
      </pc:sldChg>
      <pc:sldChg chg="addSp delSp modSp add del mod setBg">
        <pc:chgData name="Hogue,Meredith Reagan" userId="061a7ff5-8fa9-4730-8621-796eb831baee" providerId="ADAL" clId="{FFC03C22-C967-453A-BFF2-9A124BC659C4}" dt="2021-12-13T00:57:12.610" v="62" actId="2696"/>
        <pc:sldMkLst>
          <pc:docMk/>
          <pc:sldMk cId="2563980289" sldId="257"/>
        </pc:sldMkLst>
        <pc:spChg chg="mod">
          <ac:chgData name="Hogue,Meredith Reagan" userId="061a7ff5-8fa9-4730-8621-796eb831baee" providerId="ADAL" clId="{FFC03C22-C967-453A-BFF2-9A124BC659C4}" dt="2021-12-13T00:56:56.452" v="61" actId="26606"/>
          <ac:spMkLst>
            <pc:docMk/>
            <pc:sldMk cId="2563980289" sldId="257"/>
            <ac:spMk id="2" creationId="{00000000-0000-0000-0000-000000000000}"/>
          </ac:spMkLst>
        </pc:spChg>
        <pc:spChg chg="mod">
          <ac:chgData name="Hogue,Meredith Reagan" userId="061a7ff5-8fa9-4730-8621-796eb831baee" providerId="ADAL" clId="{FFC03C22-C967-453A-BFF2-9A124BC659C4}" dt="2021-12-13T00:56:56.452" v="61" actId="26606"/>
          <ac:spMkLst>
            <pc:docMk/>
            <pc:sldMk cId="2563980289" sldId="257"/>
            <ac:spMk id="3" creationId="{00000000-0000-0000-0000-000000000000}"/>
          </ac:spMkLst>
        </pc:spChg>
        <pc:spChg chg="add del">
          <ac:chgData name="Hogue,Meredith Reagan" userId="061a7ff5-8fa9-4730-8621-796eb831baee" providerId="ADAL" clId="{FFC03C22-C967-453A-BFF2-9A124BC659C4}" dt="2021-12-13T00:56:56.452" v="61" actId="26606"/>
          <ac:spMkLst>
            <pc:docMk/>
            <pc:sldMk cId="2563980289" sldId="257"/>
            <ac:spMk id="9" creationId="{D4906370-1564-49FA-A802-58546B3922DC}"/>
          </ac:spMkLst>
        </pc:spChg>
        <pc:spChg chg="add del">
          <ac:chgData name="Hogue,Meredith Reagan" userId="061a7ff5-8fa9-4730-8621-796eb831baee" providerId="ADAL" clId="{FFC03C22-C967-453A-BFF2-9A124BC659C4}" dt="2021-12-13T00:56:56.452" v="61" actId="26606"/>
          <ac:spMkLst>
            <pc:docMk/>
            <pc:sldMk cId="2563980289" sldId="257"/>
            <ac:spMk id="11" creationId="{EF640709-BDFD-453B-B75D-6212E7A870BA}"/>
          </ac:spMkLst>
        </pc:spChg>
        <pc:spChg chg="add del">
          <ac:chgData name="Hogue,Meredith Reagan" userId="061a7ff5-8fa9-4730-8621-796eb831baee" providerId="ADAL" clId="{FFC03C22-C967-453A-BFF2-9A124BC659C4}" dt="2021-12-13T00:56:56.452" v="61" actId="26606"/>
          <ac:spMkLst>
            <pc:docMk/>
            <pc:sldMk cId="2563980289" sldId="257"/>
            <ac:spMk id="13" creationId="{B4019478-3FDC-438C-8848-1D7DA864AFC4}"/>
          </ac:spMkLst>
        </pc:spChg>
        <pc:spChg chg="add del">
          <ac:chgData name="Hogue,Meredith Reagan" userId="061a7ff5-8fa9-4730-8621-796eb831baee" providerId="ADAL" clId="{FFC03C22-C967-453A-BFF2-9A124BC659C4}" dt="2021-12-13T00:56:56.452" v="61" actId="26606"/>
          <ac:spMkLst>
            <pc:docMk/>
            <pc:sldMk cId="2563980289" sldId="257"/>
            <ac:spMk id="15" creationId="{FE406479-1D57-4209-B128-3C81746247C6}"/>
          </ac:spMkLst>
        </pc:spChg>
        <pc:spChg chg="add del">
          <ac:chgData name="Hogue,Meredith Reagan" userId="061a7ff5-8fa9-4730-8621-796eb831baee" providerId="ADAL" clId="{FFC03C22-C967-453A-BFF2-9A124BC659C4}" dt="2021-12-13T00:56:56.452" v="61" actId="26606"/>
          <ac:spMkLst>
            <pc:docMk/>
            <pc:sldMk cId="2563980289" sldId="257"/>
            <ac:spMk id="20" creationId="{8930EBA3-4D2E-42E8-B828-834555328D85}"/>
          </ac:spMkLst>
        </pc:spChg>
        <pc:spChg chg="add del">
          <ac:chgData name="Hogue,Meredith Reagan" userId="061a7ff5-8fa9-4730-8621-796eb831baee" providerId="ADAL" clId="{FFC03C22-C967-453A-BFF2-9A124BC659C4}" dt="2021-12-13T00:56:56.452" v="61" actId="26606"/>
          <ac:spMkLst>
            <pc:docMk/>
            <pc:sldMk cId="2563980289" sldId="257"/>
            <ac:spMk id="22" creationId="{E58B2195-5055-402F-A3E7-53FF0E4980C3}"/>
          </ac:spMkLst>
        </pc:spChg>
        <pc:spChg chg="add del">
          <ac:chgData name="Hogue,Meredith Reagan" userId="061a7ff5-8fa9-4730-8621-796eb831baee" providerId="ADAL" clId="{FFC03C22-C967-453A-BFF2-9A124BC659C4}" dt="2021-12-13T00:56:56.452" v="61" actId="26606"/>
          <ac:spMkLst>
            <pc:docMk/>
            <pc:sldMk cId="2563980289" sldId="257"/>
            <ac:spMk id="24" creationId="{528AA953-F4F9-4DC5-97C7-491F4AF937DC}"/>
          </ac:spMkLst>
        </pc:spChg>
        <pc:picChg chg="mod ord">
          <ac:chgData name="Hogue,Meredith Reagan" userId="061a7ff5-8fa9-4730-8621-796eb831baee" providerId="ADAL" clId="{FFC03C22-C967-453A-BFF2-9A124BC659C4}" dt="2021-12-13T00:56:56.452" v="61" actId="26606"/>
          <ac:picMkLst>
            <pc:docMk/>
            <pc:sldMk cId="2563980289" sldId="257"/>
            <ac:picMk id="4" creationId="{152C692D-1CD0-4332-B151-D8829D848965}"/>
          </ac:picMkLst>
        </pc:picChg>
      </pc:sldChg>
      <pc:sldChg chg="addSp modSp new del mod setBg">
        <pc:chgData name="Hogue,Meredith Reagan" userId="061a7ff5-8fa9-4730-8621-796eb831baee" providerId="ADAL" clId="{FFC03C22-C967-453A-BFF2-9A124BC659C4}" dt="2021-12-13T00:56:12.953" v="48" actId="2696"/>
        <pc:sldMkLst>
          <pc:docMk/>
          <pc:sldMk cId="3684537231" sldId="257"/>
        </pc:sldMkLst>
        <pc:spChg chg="mod">
          <ac:chgData name="Hogue,Meredith Reagan" userId="061a7ff5-8fa9-4730-8621-796eb831baee" providerId="ADAL" clId="{FFC03C22-C967-453A-BFF2-9A124BC659C4}" dt="2021-12-13T00:55:07.476" v="46" actId="26606"/>
          <ac:spMkLst>
            <pc:docMk/>
            <pc:sldMk cId="3684537231" sldId="257"/>
            <ac:spMk id="2" creationId="{C266E97B-D4AF-435E-94F3-9067D2ACB746}"/>
          </ac:spMkLst>
        </pc:spChg>
        <pc:spChg chg="mod">
          <ac:chgData name="Hogue,Meredith Reagan" userId="061a7ff5-8fa9-4730-8621-796eb831baee" providerId="ADAL" clId="{FFC03C22-C967-453A-BFF2-9A124BC659C4}" dt="2021-12-13T00:55:07.476" v="46" actId="26606"/>
          <ac:spMkLst>
            <pc:docMk/>
            <pc:sldMk cId="3684537231" sldId="257"/>
            <ac:spMk id="3" creationId="{69544F02-01E2-4AE3-BB4D-C1DCE4ED681B}"/>
          </ac:spMkLst>
        </pc:spChg>
        <pc:spChg chg="add">
          <ac:chgData name="Hogue,Meredith Reagan" userId="061a7ff5-8fa9-4730-8621-796eb831baee" providerId="ADAL" clId="{FFC03C22-C967-453A-BFF2-9A124BC659C4}" dt="2021-12-13T00:55:07.476" v="46" actId="26606"/>
          <ac:spMkLst>
            <pc:docMk/>
            <pc:sldMk cId="3684537231" sldId="257"/>
            <ac:spMk id="8" creationId="{907EF6B7-1338-4443-8C46-6A318D952DFD}"/>
          </ac:spMkLst>
        </pc:spChg>
        <pc:spChg chg="add">
          <ac:chgData name="Hogue,Meredith Reagan" userId="061a7ff5-8fa9-4730-8621-796eb831baee" providerId="ADAL" clId="{FFC03C22-C967-453A-BFF2-9A124BC659C4}" dt="2021-12-13T00:55:07.476" v="46" actId="26606"/>
          <ac:spMkLst>
            <pc:docMk/>
            <pc:sldMk cId="3684537231" sldId="257"/>
            <ac:spMk id="10" creationId="{DAAE4CDD-124C-4DCF-9584-B6033B545DD5}"/>
          </ac:spMkLst>
        </pc:spChg>
        <pc:spChg chg="add">
          <ac:chgData name="Hogue,Meredith Reagan" userId="061a7ff5-8fa9-4730-8621-796eb831baee" providerId="ADAL" clId="{FFC03C22-C967-453A-BFF2-9A124BC659C4}" dt="2021-12-13T00:55:07.476" v="46" actId="26606"/>
          <ac:spMkLst>
            <pc:docMk/>
            <pc:sldMk cId="3684537231" sldId="257"/>
            <ac:spMk id="12" creationId="{081E4A58-353D-44AE-B2FC-2A74E2E400F7}"/>
          </ac:spMkLst>
        </pc:spChg>
      </pc:sldChg>
      <pc:sldChg chg="addSp modSp new del mod setBg">
        <pc:chgData name="Hogue,Meredith Reagan" userId="061a7ff5-8fa9-4730-8621-796eb831baee" providerId="ADAL" clId="{FFC03C22-C967-453A-BFF2-9A124BC659C4}" dt="2021-12-13T00:56:13.658" v="49" actId="2696"/>
        <pc:sldMkLst>
          <pc:docMk/>
          <pc:sldMk cId="1530467146" sldId="258"/>
        </pc:sldMkLst>
        <pc:spChg chg="mod">
          <ac:chgData name="Hogue,Meredith Reagan" userId="061a7ff5-8fa9-4730-8621-796eb831baee" providerId="ADAL" clId="{FFC03C22-C967-453A-BFF2-9A124BC659C4}" dt="2021-12-13T00:55:28.917" v="47" actId="26606"/>
          <ac:spMkLst>
            <pc:docMk/>
            <pc:sldMk cId="1530467146" sldId="258"/>
            <ac:spMk id="2" creationId="{D4C2C5A9-871D-45A2-BD2A-23E261B4CE46}"/>
          </ac:spMkLst>
        </pc:spChg>
        <pc:spChg chg="mod">
          <ac:chgData name="Hogue,Meredith Reagan" userId="061a7ff5-8fa9-4730-8621-796eb831baee" providerId="ADAL" clId="{FFC03C22-C967-453A-BFF2-9A124BC659C4}" dt="2021-12-13T00:55:28.917" v="47" actId="26606"/>
          <ac:spMkLst>
            <pc:docMk/>
            <pc:sldMk cId="1530467146" sldId="258"/>
            <ac:spMk id="3" creationId="{58BD8898-7FB7-419B-AB0D-780F52C4E37C}"/>
          </ac:spMkLst>
        </pc:spChg>
        <pc:spChg chg="add">
          <ac:chgData name="Hogue,Meredith Reagan" userId="061a7ff5-8fa9-4730-8621-796eb831baee" providerId="ADAL" clId="{FFC03C22-C967-453A-BFF2-9A124BC659C4}" dt="2021-12-13T00:55:28.917" v="47" actId="26606"/>
          <ac:spMkLst>
            <pc:docMk/>
            <pc:sldMk cId="1530467146" sldId="258"/>
            <ac:spMk id="8" creationId="{389575E1-3389-451A-A5F7-27854C25C599}"/>
          </ac:spMkLst>
        </pc:spChg>
        <pc:spChg chg="add">
          <ac:chgData name="Hogue,Meredith Reagan" userId="061a7ff5-8fa9-4730-8621-796eb831baee" providerId="ADAL" clId="{FFC03C22-C967-453A-BFF2-9A124BC659C4}" dt="2021-12-13T00:55:28.917" v="47" actId="26606"/>
          <ac:spMkLst>
            <pc:docMk/>
            <pc:sldMk cId="1530467146" sldId="258"/>
            <ac:spMk id="10" creationId="{A53CCC5C-D88E-40FB-B30B-23DCDBD01D37}"/>
          </ac:spMkLst>
        </pc:spChg>
        <pc:spChg chg="add">
          <ac:chgData name="Hogue,Meredith Reagan" userId="061a7ff5-8fa9-4730-8621-796eb831baee" providerId="ADAL" clId="{FFC03C22-C967-453A-BFF2-9A124BC659C4}" dt="2021-12-13T00:55:28.917" v="47" actId="26606"/>
          <ac:spMkLst>
            <pc:docMk/>
            <pc:sldMk cId="1530467146" sldId="258"/>
            <ac:spMk id="12" creationId="{081E4A58-353D-44AE-B2FC-2A74E2E400F7}"/>
          </ac:spMkLst>
        </pc:spChg>
      </pc:sldChg>
      <pc:sldChg chg="addSp delSp modSp new mod setBg modAnim">
        <pc:chgData name="Hogue,Meredith Reagan" userId="061a7ff5-8fa9-4730-8621-796eb831baee" providerId="ADAL" clId="{FFC03C22-C967-453A-BFF2-9A124BC659C4}" dt="2021-12-13T01:06:28.654" v="765"/>
        <pc:sldMkLst>
          <pc:docMk/>
          <pc:sldMk cId="3773237232" sldId="258"/>
        </pc:sldMkLst>
        <pc:spChg chg="mod">
          <ac:chgData name="Hogue,Meredith Reagan" userId="061a7ff5-8fa9-4730-8621-796eb831baee" providerId="ADAL" clId="{FFC03C22-C967-453A-BFF2-9A124BC659C4}" dt="2021-12-13T01:01:42.754" v="314" actId="1076"/>
          <ac:spMkLst>
            <pc:docMk/>
            <pc:sldMk cId="3773237232" sldId="258"/>
            <ac:spMk id="2" creationId="{50C6E2E1-AFB8-4179-A109-57402EDC382D}"/>
          </ac:spMkLst>
        </pc:spChg>
        <pc:spChg chg="del mod">
          <ac:chgData name="Hogue,Meredith Reagan" userId="061a7ff5-8fa9-4730-8621-796eb831baee" providerId="ADAL" clId="{FFC03C22-C967-453A-BFF2-9A124BC659C4}" dt="2021-12-13T01:00:47.185" v="303" actId="26606"/>
          <ac:spMkLst>
            <pc:docMk/>
            <pc:sldMk cId="3773237232" sldId="258"/>
            <ac:spMk id="3" creationId="{3A0D640A-F94F-42E2-839B-EA3530B4AAB7}"/>
          </ac:spMkLst>
        </pc:spChg>
        <pc:spChg chg="add del">
          <ac:chgData name="Hogue,Meredith Reagan" userId="061a7ff5-8fa9-4730-8621-796eb831baee" providerId="ADAL" clId="{FFC03C22-C967-453A-BFF2-9A124BC659C4}" dt="2021-12-13T01:00:47.185" v="303" actId="26606"/>
          <ac:spMkLst>
            <pc:docMk/>
            <pc:sldMk cId="3773237232" sldId="258"/>
            <ac:spMk id="8" creationId="{1BB867FF-FC45-48F7-8104-F89BE54909F1}"/>
          </ac:spMkLst>
        </pc:spChg>
        <pc:spChg chg="add del">
          <ac:chgData name="Hogue,Meredith Reagan" userId="061a7ff5-8fa9-4730-8621-796eb831baee" providerId="ADAL" clId="{FFC03C22-C967-453A-BFF2-9A124BC659C4}" dt="2021-12-13T01:00:47.185" v="303" actId="26606"/>
          <ac:spMkLst>
            <pc:docMk/>
            <pc:sldMk cId="3773237232" sldId="258"/>
            <ac:spMk id="10" creationId="{8BB56887-D0D5-4F0C-9E19-7247EB83C8B7}"/>
          </ac:spMkLst>
        </pc:spChg>
        <pc:spChg chg="add del">
          <ac:chgData name="Hogue,Meredith Reagan" userId="061a7ff5-8fa9-4730-8621-796eb831baee" providerId="ADAL" clId="{FFC03C22-C967-453A-BFF2-9A124BC659C4}" dt="2021-12-13T01:00:47.185" v="303" actId="26606"/>
          <ac:spMkLst>
            <pc:docMk/>
            <pc:sldMk cId="3773237232" sldId="258"/>
            <ac:spMk id="12" creationId="{081E4A58-353D-44AE-B2FC-2A74E2E400F7}"/>
          </ac:spMkLst>
        </pc:spChg>
        <pc:spChg chg="add">
          <ac:chgData name="Hogue,Meredith Reagan" userId="061a7ff5-8fa9-4730-8621-796eb831baee" providerId="ADAL" clId="{FFC03C22-C967-453A-BFF2-9A124BC659C4}" dt="2021-12-13T01:00:47.185" v="303" actId="26606"/>
          <ac:spMkLst>
            <pc:docMk/>
            <pc:sldMk cId="3773237232" sldId="258"/>
            <ac:spMk id="18" creationId="{9DBC8166-481C-4473-95F5-9A5B9073B7F1}"/>
          </ac:spMkLst>
        </pc:spChg>
        <pc:spChg chg="add">
          <ac:chgData name="Hogue,Meredith Reagan" userId="061a7ff5-8fa9-4730-8621-796eb831baee" providerId="ADAL" clId="{FFC03C22-C967-453A-BFF2-9A124BC659C4}" dt="2021-12-13T01:00:47.185" v="303" actId="26606"/>
          <ac:spMkLst>
            <pc:docMk/>
            <pc:sldMk cId="3773237232" sldId="258"/>
            <ac:spMk id="20" creationId="{A5A5CE6E-90AF-4D43-A014-1F9EC83EB93D}"/>
          </ac:spMkLst>
        </pc:spChg>
        <pc:graphicFrameChg chg="add mod">
          <ac:chgData name="Hogue,Meredith Reagan" userId="061a7ff5-8fa9-4730-8621-796eb831baee" providerId="ADAL" clId="{FFC03C22-C967-453A-BFF2-9A124BC659C4}" dt="2021-12-13T01:01:25.299" v="307" actId="207"/>
          <ac:graphicFrameMkLst>
            <pc:docMk/>
            <pc:sldMk cId="3773237232" sldId="258"/>
            <ac:graphicFrameMk id="14" creationId="{03F10CE4-E27B-4B82-989D-0E21656BA4B4}"/>
          </ac:graphicFrameMkLst>
        </pc:graphicFrameChg>
      </pc:sldChg>
      <pc:sldChg chg="new del">
        <pc:chgData name="Hogue,Meredith Reagan" userId="061a7ff5-8fa9-4730-8621-796eb831baee" providerId="ADAL" clId="{FFC03C22-C967-453A-BFF2-9A124BC659C4}" dt="2021-12-13T00:56:14.283" v="50" actId="2696"/>
        <pc:sldMkLst>
          <pc:docMk/>
          <pc:sldMk cId="2024560007" sldId="259"/>
        </pc:sldMkLst>
      </pc:sldChg>
      <pc:sldChg chg="modSp new mod setBg modAnim">
        <pc:chgData name="Hogue,Meredith Reagan" userId="061a7ff5-8fa9-4730-8621-796eb831baee" providerId="ADAL" clId="{FFC03C22-C967-453A-BFF2-9A124BC659C4}" dt="2021-12-13T01:08:24.501" v="815" actId="20577"/>
        <pc:sldMkLst>
          <pc:docMk/>
          <pc:sldMk cId="3387351742" sldId="259"/>
        </pc:sldMkLst>
        <pc:spChg chg="mod">
          <ac:chgData name="Hogue,Meredith Reagan" userId="061a7ff5-8fa9-4730-8621-796eb831baee" providerId="ADAL" clId="{FFC03C22-C967-453A-BFF2-9A124BC659C4}" dt="2021-12-13T01:07:07.766" v="772" actId="115"/>
          <ac:spMkLst>
            <pc:docMk/>
            <pc:sldMk cId="3387351742" sldId="259"/>
            <ac:spMk id="2" creationId="{505F122C-D6BE-47B7-AA39-00BFEFE52D6E}"/>
          </ac:spMkLst>
        </pc:spChg>
        <pc:spChg chg="mod">
          <ac:chgData name="Hogue,Meredith Reagan" userId="061a7ff5-8fa9-4730-8621-796eb831baee" providerId="ADAL" clId="{FFC03C22-C967-453A-BFF2-9A124BC659C4}" dt="2021-12-13T01:08:24.501" v="815" actId="20577"/>
          <ac:spMkLst>
            <pc:docMk/>
            <pc:sldMk cId="3387351742" sldId="259"/>
            <ac:spMk id="3" creationId="{84144A78-F234-45A9-9263-4DE0CF873312}"/>
          </ac:spMkLst>
        </pc:spChg>
      </pc:sldChg>
      <pc:sldChg chg="new del">
        <pc:chgData name="Hogue,Meredith Reagan" userId="061a7ff5-8fa9-4730-8621-796eb831baee" providerId="ADAL" clId="{FFC03C22-C967-453A-BFF2-9A124BC659C4}" dt="2021-12-13T00:56:14.758" v="51" actId="2696"/>
        <pc:sldMkLst>
          <pc:docMk/>
          <pc:sldMk cId="258273516" sldId="260"/>
        </pc:sldMkLst>
      </pc:sldChg>
      <pc:sldChg chg="addSp modSp new mod setBg setFolMasterObjs modAnim">
        <pc:chgData name="Hogue,Meredith Reagan" userId="061a7ff5-8fa9-4730-8621-796eb831baee" providerId="ADAL" clId="{FFC03C22-C967-453A-BFF2-9A124BC659C4}" dt="2021-12-13T01:46:27.027" v="1581" actId="27636"/>
        <pc:sldMkLst>
          <pc:docMk/>
          <pc:sldMk cId="2956948633" sldId="260"/>
        </pc:sldMkLst>
        <pc:spChg chg="mod">
          <ac:chgData name="Hogue,Meredith Reagan" userId="061a7ff5-8fa9-4730-8621-796eb831baee" providerId="ADAL" clId="{FFC03C22-C967-453A-BFF2-9A124BC659C4}" dt="2021-12-13T01:10:15.658" v="1000" actId="403"/>
          <ac:spMkLst>
            <pc:docMk/>
            <pc:sldMk cId="2956948633" sldId="260"/>
            <ac:spMk id="2" creationId="{34224577-E5B2-477D-9392-64E76B25ED6B}"/>
          </ac:spMkLst>
        </pc:spChg>
        <pc:spChg chg="mod">
          <ac:chgData name="Hogue,Meredith Reagan" userId="061a7ff5-8fa9-4730-8621-796eb831baee" providerId="ADAL" clId="{FFC03C22-C967-453A-BFF2-9A124BC659C4}" dt="2021-12-13T01:46:27.027" v="1581" actId="27636"/>
          <ac:spMkLst>
            <pc:docMk/>
            <pc:sldMk cId="2956948633" sldId="260"/>
            <ac:spMk id="3" creationId="{9DC91215-6A50-4510-9E29-FA7739EC3B40}"/>
          </ac:spMkLst>
        </pc:spChg>
        <pc:spChg chg="add">
          <ac:chgData name="Hogue,Meredith Reagan" userId="061a7ff5-8fa9-4730-8621-796eb831baee" providerId="ADAL" clId="{FFC03C22-C967-453A-BFF2-9A124BC659C4}" dt="2021-12-13T01:08:53.711" v="816" actId="26606"/>
          <ac:spMkLst>
            <pc:docMk/>
            <pc:sldMk cId="2956948633" sldId="260"/>
            <ac:spMk id="8" creationId="{004A8AE1-9605-41DC-920F-A4B8E8F2391D}"/>
          </ac:spMkLst>
        </pc:spChg>
        <pc:spChg chg="add">
          <ac:chgData name="Hogue,Meredith Reagan" userId="061a7ff5-8fa9-4730-8621-796eb831baee" providerId="ADAL" clId="{FFC03C22-C967-453A-BFF2-9A124BC659C4}" dt="2021-12-13T01:08:53.711" v="816" actId="26606"/>
          <ac:spMkLst>
            <pc:docMk/>
            <pc:sldMk cId="2956948633" sldId="260"/>
            <ac:spMk id="10" creationId="{5B7778FC-632E-4DCA-A7CB-0D7731CCF970}"/>
          </ac:spMkLst>
        </pc:spChg>
        <pc:spChg chg="add">
          <ac:chgData name="Hogue,Meredith Reagan" userId="061a7ff5-8fa9-4730-8621-796eb831baee" providerId="ADAL" clId="{FFC03C22-C967-453A-BFF2-9A124BC659C4}" dt="2021-12-13T01:08:53.711" v="816" actId="26606"/>
          <ac:spMkLst>
            <pc:docMk/>
            <pc:sldMk cId="2956948633" sldId="260"/>
            <ac:spMk id="12" creationId="{B10BB131-AC8E-4A8E-A5D1-36260F720C3B}"/>
          </ac:spMkLst>
        </pc:spChg>
        <pc:spChg chg="add">
          <ac:chgData name="Hogue,Meredith Reagan" userId="061a7ff5-8fa9-4730-8621-796eb831baee" providerId="ADAL" clId="{FFC03C22-C967-453A-BFF2-9A124BC659C4}" dt="2021-12-13T01:08:53.711" v="816" actId="26606"/>
          <ac:spMkLst>
            <pc:docMk/>
            <pc:sldMk cId="2956948633" sldId="260"/>
            <ac:spMk id="14" creationId="{FA23A907-97FB-4A8F-880A-DD77401C4296}"/>
          </ac:spMkLst>
        </pc:spChg>
      </pc:sldChg>
      <pc:sldChg chg="delSp modSp new mod ord">
        <pc:chgData name="Hogue,Meredith Reagan" userId="061a7ff5-8fa9-4730-8621-796eb831baee" providerId="ADAL" clId="{FFC03C22-C967-453A-BFF2-9A124BC659C4}" dt="2021-12-13T03:28:40.767" v="3001" actId="20577"/>
        <pc:sldMkLst>
          <pc:docMk/>
          <pc:sldMk cId="451818428" sldId="261"/>
        </pc:sldMkLst>
        <pc:spChg chg="mod">
          <ac:chgData name="Hogue,Meredith Reagan" userId="061a7ff5-8fa9-4730-8621-796eb831baee" providerId="ADAL" clId="{FFC03C22-C967-453A-BFF2-9A124BC659C4}" dt="2021-12-13T03:28:40.767" v="3001" actId="20577"/>
          <ac:spMkLst>
            <pc:docMk/>
            <pc:sldMk cId="451818428" sldId="261"/>
            <ac:spMk id="2" creationId="{01EDCA3B-4755-4029-B737-DBBDF865DFE8}"/>
          </ac:spMkLst>
        </pc:spChg>
        <pc:spChg chg="del">
          <ac:chgData name="Hogue,Meredith Reagan" userId="061a7ff5-8fa9-4730-8621-796eb831baee" providerId="ADAL" clId="{FFC03C22-C967-453A-BFF2-9A124BC659C4}" dt="2021-12-13T01:49:32.100" v="1608" actId="21"/>
          <ac:spMkLst>
            <pc:docMk/>
            <pc:sldMk cId="451818428" sldId="261"/>
            <ac:spMk id="3" creationId="{7DD18487-4D14-4521-A4A7-8CBFD7920FB2}"/>
          </ac:spMkLst>
        </pc:spChg>
      </pc:sldChg>
      <pc:sldChg chg="new del">
        <pc:chgData name="Hogue,Meredith Reagan" userId="061a7ff5-8fa9-4730-8621-796eb831baee" providerId="ADAL" clId="{FFC03C22-C967-453A-BFF2-9A124BC659C4}" dt="2021-12-13T00:56:15.205" v="52" actId="2696"/>
        <pc:sldMkLst>
          <pc:docMk/>
          <pc:sldMk cId="1340518544" sldId="261"/>
        </pc:sldMkLst>
      </pc:sldChg>
      <pc:sldChg chg="new del">
        <pc:chgData name="Hogue,Meredith Reagan" userId="061a7ff5-8fa9-4730-8621-796eb831baee" providerId="ADAL" clId="{FFC03C22-C967-453A-BFF2-9A124BC659C4}" dt="2021-12-13T00:56:15.760" v="53" actId="2696"/>
        <pc:sldMkLst>
          <pc:docMk/>
          <pc:sldMk cId="585546082" sldId="262"/>
        </pc:sldMkLst>
      </pc:sldChg>
      <pc:sldChg chg="modSp add mod ord">
        <pc:chgData name="Hogue,Meredith Reagan" userId="061a7ff5-8fa9-4730-8621-796eb831baee" providerId="ADAL" clId="{FFC03C22-C967-453A-BFF2-9A124BC659C4}" dt="2021-12-13T03:29:01.618" v="3021" actId="20577"/>
        <pc:sldMkLst>
          <pc:docMk/>
          <pc:sldMk cId="2636385044" sldId="262"/>
        </pc:sldMkLst>
        <pc:spChg chg="mod">
          <ac:chgData name="Hogue,Meredith Reagan" userId="061a7ff5-8fa9-4730-8621-796eb831baee" providerId="ADAL" clId="{FFC03C22-C967-453A-BFF2-9A124BC659C4}" dt="2021-12-13T03:29:01.618" v="3021" actId="20577"/>
          <ac:spMkLst>
            <pc:docMk/>
            <pc:sldMk cId="2636385044" sldId="262"/>
            <ac:spMk id="2" creationId="{01EDCA3B-4755-4029-B737-DBBDF865DFE8}"/>
          </ac:spMkLst>
        </pc:spChg>
      </pc:sldChg>
      <pc:sldChg chg="new del">
        <pc:chgData name="Hogue,Meredith Reagan" userId="061a7ff5-8fa9-4730-8621-796eb831baee" providerId="ADAL" clId="{FFC03C22-C967-453A-BFF2-9A124BC659C4}" dt="2021-12-13T00:56:16.104" v="54" actId="2696"/>
        <pc:sldMkLst>
          <pc:docMk/>
          <pc:sldMk cId="1181233959" sldId="263"/>
        </pc:sldMkLst>
      </pc:sldChg>
      <pc:sldChg chg="modSp add mod modAnim">
        <pc:chgData name="Hogue,Meredith Reagan" userId="061a7ff5-8fa9-4730-8621-796eb831baee" providerId="ADAL" clId="{FFC03C22-C967-453A-BFF2-9A124BC659C4}" dt="2021-12-13T02:19:28.077" v="1754"/>
        <pc:sldMkLst>
          <pc:docMk/>
          <pc:sldMk cId="2233349887" sldId="263"/>
        </pc:sldMkLst>
        <pc:spChg chg="mod">
          <ac:chgData name="Hogue,Meredith Reagan" userId="061a7ff5-8fa9-4730-8621-796eb831baee" providerId="ADAL" clId="{FFC03C22-C967-453A-BFF2-9A124BC659C4}" dt="2021-12-13T02:14:14.398" v="1726" actId="20577"/>
          <ac:spMkLst>
            <pc:docMk/>
            <pc:sldMk cId="2233349887" sldId="263"/>
            <ac:spMk id="2" creationId="{01EDCA3B-4755-4029-B737-DBBDF865DFE8}"/>
          </ac:spMkLst>
        </pc:spChg>
        <pc:picChg chg="mod">
          <ac:chgData name="Hogue,Meredith Reagan" userId="061a7ff5-8fa9-4730-8621-796eb831baee" providerId="ADAL" clId="{FFC03C22-C967-453A-BFF2-9A124BC659C4}" dt="2021-12-13T02:19:12.856" v="1751" actId="1076"/>
          <ac:picMkLst>
            <pc:docMk/>
            <pc:sldMk cId="2233349887" sldId="263"/>
            <ac:picMk id="3" creationId="{918AFF46-5494-45B5-8B68-40A11D5232E4}"/>
          </ac:picMkLst>
        </pc:picChg>
      </pc:sldChg>
      <pc:sldChg chg="new del">
        <pc:chgData name="Hogue,Meredith Reagan" userId="061a7ff5-8fa9-4730-8621-796eb831baee" providerId="ADAL" clId="{FFC03C22-C967-453A-BFF2-9A124BC659C4}" dt="2021-12-13T00:56:16.676" v="55" actId="2696"/>
        <pc:sldMkLst>
          <pc:docMk/>
          <pc:sldMk cId="1151653081" sldId="264"/>
        </pc:sldMkLst>
      </pc:sldChg>
      <pc:sldChg chg="modSp add mod modAnim">
        <pc:chgData name="Hogue,Meredith Reagan" userId="061a7ff5-8fa9-4730-8621-796eb831baee" providerId="ADAL" clId="{FFC03C22-C967-453A-BFF2-9A124BC659C4}" dt="2021-12-13T02:19:31.997" v="1755"/>
        <pc:sldMkLst>
          <pc:docMk/>
          <pc:sldMk cId="2744010815" sldId="264"/>
        </pc:sldMkLst>
        <pc:spChg chg="mod">
          <ac:chgData name="Hogue,Meredith Reagan" userId="061a7ff5-8fa9-4730-8621-796eb831baee" providerId="ADAL" clId="{FFC03C22-C967-453A-BFF2-9A124BC659C4}" dt="2021-12-13T02:14:44.631" v="1749" actId="20577"/>
          <ac:spMkLst>
            <pc:docMk/>
            <pc:sldMk cId="2744010815" sldId="264"/>
            <ac:spMk id="2" creationId="{01EDCA3B-4755-4029-B737-DBBDF865DFE8}"/>
          </ac:spMkLst>
        </pc:spChg>
        <pc:picChg chg="mod">
          <ac:chgData name="Hogue,Meredith Reagan" userId="061a7ff5-8fa9-4730-8621-796eb831baee" providerId="ADAL" clId="{FFC03C22-C967-453A-BFF2-9A124BC659C4}" dt="2021-12-13T02:19:20.766" v="1753" actId="1076"/>
          <ac:picMkLst>
            <pc:docMk/>
            <pc:sldMk cId="2744010815" sldId="264"/>
            <ac:picMk id="3" creationId="{24FA34D5-0095-41FB-A65F-65A9C424FBC3}"/>
          </ac:picMkLst>
        </pc:picChg>
      </pc:sldChg>
      <pc:sldChg chg="new del">
        <pc:chgData name="Hogue,Meredith Reagan" userId="061a7ff5-8fa9-4730-8621-796eb831baee" providerId="ADAL" clId="{FFC03C22-C967-453A-BFF2-9A124BC659C4}" dt="2021-12-13T00:56:17.002" v="56" actId="2696"/>
        <pc:sldMkLst>
          <pc:docMk/>
          <pc:sldMk cId="2337457755" sldId="265"/>
        </pc:sldMkLst>
      </pc:sldChg>
      <pc:sldChg chg="modSp add mod">
        <pc:chgData name="Hogue,Meredith Reagan" userId="061a7ff5-8fa9-4730-8621-796eb831baee" providerId="ADAL" clId="{FFC03C22-C967-453A-BFF2-9A124BC659C4}" dt="2021-12-13T02:19:46.558" v="1794" actId="207"/>
        <pc:sldMkLst>
          <pc:docMk/>
          <pc:sldMk cId="2514415565" sldId="265"/>
        </pc:sldMkLst>
        <pc:spChg chg="mod">
          <ac:chgData name="Hogue,Meredith Reagan" userId="061a7ff5-8fa9-4730-8621-796eb831baee" providerId="ADAL" clId="{FFC03C22-C967-453A-BFF2-9A124BC659C4}" dt="2021-12-13T02:19:46.558" v="1794" actId="207"/>
          <ac:spMkLst>
            <pc:docMk/>
            <pc:sldMk cId="2514415565" sldId="265"/>
            <ac:spMk id="2" creationId="{01EDCA3B-4755-4029-B737-DBBDF865DFE8}"/>
          </ac:spMkLst>
        </pc:spChg>
      </pc:sldChg>
      <pc:sldChg chg="new del">
        <pc:chgData name="Hogue,Meredith Reagan" userId="061a7ff5-8fa9-4730-8621-796eb831baee" providerId="ADAL" clId="{FFC03C22-C967-453A-BFF2-9A124BC659C4}" dt="2021-12-13T00:56:17.912" v="57" actId="2696"/>
        <pc:sldMkLst>
          <pc:docMk/>
          <pc:sldMk cId="308168450" sldId="266"/>
        </pc:sldMkLst>
      </pc:sldChg>
      <pc:sldChg chg="modSp add mod">
        <pc:chgData name="Hogue,Meredith Reagan" userId="061a7ff5-8fa9-4730-8621-796eb831baee" providerId="ADAL" clId="{FFC03C22-C967-453A-BFF2-9A124BC659C4}" dt="2021-12-13T02:21:25.911" v="1836" actId="20577"/>
        <pc:sldMkLst>
          <pc:docMk/>
          <pc:sldMk cId="2277728304" sldId="266"/>
        </pc:sldMkLst>
        <pc:spChg chg="mod">
          <ac:chgData name="Hogue,Meredith Reagan" userId="061a7ff5-8fa9-4730-8621-796eb831baee" providerId="ADAL" clId="{FFC03C22-C967-453A-BFF2-9A124BC659C4}" dt="2021-12-13T02:21:25.911" v="1836" actId="20577"/>
          <ac:spMkLst>
            <pc:docMk/>
            <pc:sldMk cId="2277728304" sldId="266"/>
            <ac:spMk id="2" creationId="{01EDCA3B-4755-4029-B737-DBBDF865DFE8}"/>
          </ac:spMkLst>
        </pc:spChg>
      </pc:sldChg>
      <pc:sldChg chg="new del">
        <pc:chgData name="Hogue,Meredith Reagan" userId="061a7ff5-8fa9-4730-8621-796eb831baee" providerId="ADAL" clId="{FFC03C22-C967-453A-BFF2-9A124BC659C4}" dt="2021-12-13T00:56:18.434" v="58" actId="2696"/>
        <pc:sldMkLst>
          <pc:docMk/>
          <pc:sldMk cId="616877139" sldId="267"/>
        </pc:sldMkLst>
      </pc:sldChg>
      <pc:sldChg chg="modSp add mod">
        <pc:chgData name="Hogue,Meredith Reagan" userId="061a7ff5-8fa9-4730-8621-796eb831baee" providerId="ADAL" clId="{FFC03C22-C967-453A-BFF2-9A124BC659C4}" dt="2021-12-13T02:29:04.485" v="1866" actId="20577"/>
        <pc:sldMkLst>
          <pc:docMk/>
          <pc:sldMk cId="4218523953" sldId="267"/>
        </pc:sldMkLst>
        <pc:spChg chg="mod">
          <ac:chgData name="Hogue,Meredith Reagan" userId="061a7ff5-8fa9-4730-8621-796eb831baee" providerId="ADAL" clId="{FFC03C22-C967-453A-BFF2-9A124BC659C4}" dt="2021-12-13T02:29:04.485" v="1866" actId="20577"/>
          <ac:spMkLst>
            <pc:docMk/>
            <pc:sldMk cId="4218523953" sldId="267"/>
            <ac:spMk id="2" creationId="{01EDCA3B-4755-4029-B737-DBBDF865DFE8}"/>
          </ac:spMkLst>
        </pc:spChg>
      </pc:sldChg>
      <pc:sldChg chg="addSp delSp modSp add mod modAnim">
        <pc:chgData name="Hogue,Meredith Reagan" userId="061a7ff5-8fa9-4730-8621-796eb831baee" providerId="ADAL" clId="{FFC03C22-C967-453A-BFF2-9A124BC659C4}" dt="2021-12-13T03:36:38.626" v="3087"/>
        <pc:sldMkLst>
          <pc:docMk/>
          <pc:sldMk cId="3653804113" sldId="268"/>
        </pc:sldMkLst>
        <pc:spChg chg="mod">
          <ac:chgData name="Hogue,Meredith Reagan" userId="061a7ff5-8fa9-4730-8621-796eb831baee" providerId="ADAL" clId="{FFC03C22-C967-453A-BFF2-9A124BC659C4}" dt="2021-12-13T03:30:41.692" v="3048" actId="1076"/>
          <ac:spMkLst>
            <pc:docMk/>
            <pc:sldMk cId="3653804113" sldId="268"/>
            <ac:spMk id="2" creationId="{01EDCA3B-4755-4029-B737-DBBDF865DFE8}"/>
          </ac:spMkLst>
        </pc:spChg>
        <pc:spChg chg="del mod">
          <ac:chgData name="Hogue,Meredith Reagan" userId="061a7ff5-8fa9-4730-8621-796eb831baee" providerId="ADAL" clId="{FFC03C22-C967-453A-BFF2-9A124BC659C4}" dt="2021-12-13T03:33:59.609" v="3055"/>
          <ac:spMkLst>
            <pc:docMk/>
            <pc:sldMk cId="3653804113" sldId="268"/>
            <ac:spMk id="3" creationId="{2402D38B-32EE-455D-9DF4-33EAA73C90BB}"/>
          </ac:spMkLst>
        </pc:spChg>
        <pc:spChg chg="add mod">
          <ac:chgData name="Hogue,Meredith Reagan" userId="061a7ff5-8fa9-4730-8621-796eb831baee" providerId="ADAL" clId="{FFC03C22-C967-453A-BFF2-9A124BC659C4}" dt="2021-12-13T03:35:42.643" v="3083" actId="1076"/>
          <ac:spMkLst>
            <pc:docMk/>
            <pc:sldMk cId="3653804113" sldId="268"/>
            <ac:spMk id="5" creationId="{3A871E84-6E9B-4C2C-AADE-AD95617EA10E}"/>
          </ac:spMkLst>
        </pc:spChg>
      </pc:sldChg>
      <pc:sldChg chg="addSp modSp add mod modAnim">
        <pc:chgData name="Hogue,Meredith Reagan" userId="061a7ff5-8fa9-4730-8621-796eb831baee" providerId="ADAL" clId="{FFC03C22-C967-453A-BFF2-9A124BC659C4}" dt="2021-12-13T02:13:25.517" v="1697"/>
        <pc:sldMkLst>
          <pc:docMk/>
          <pc:sldMk cId="309890108" sldId="269"/>
        </pc:sldMkLst>
        <pc:picChg chg="add mod">
          <ac:chgData name="Hogue,Meredith Reagan" userId="061a7ff5-8fa9-4730-8621-796eb831baee" providerId="ADAL" clId="{FFC03C22-C967-453A-BFF2-9A124BC659C4}" dt="2021-12-13T02:13:15.094" v="1696" actId="14100"/>
          <ac:picMkLst>
            <pc:docMk/>
            <pc:sldMk cId="309890108" sldId="269"/>
            <ac:picMk id="4" creationId="{729620BA-6538-470B-B420-6AA2B6874DB3}"/>
          </ac:picMkLst>
        </pc:picChg>
      </pc:sldChg>
      <pc:sldChg chg="addSp delSp modSp add mod modAnim">
        <pc:chgData name="Hogue,Meredith Reagan" userId="061a7ff5-8fa9-4730-8621-796eb831baee" providerId="ADAL" clId="{FFC03C22-C967-453A-BFF2-9A124BC659C4}" dt="2021-12-13T02:59:50.635" v="2408"/>
        <pc:sldMkLst>
          <pc:docMk/>
          <pc:sldMk cId="2488829699" sldId="270"/>
        </pc:sldMkLst>
        <pc:spChg chg="mod">
          <ac:chgData name="Hogue,Meredith Reagan" userId="061a7ff5-8fa9-4730-8621-796eb831baee" providerId="ADAL" clId="{FFC03C22-C967-453A-BFF2-9A124BC659C4}" dt="2021-12-13T02:29:35.655" v="1884" actId="20577"/>
          <ac:spMkLst>
            <pc:docMk/>
            <pc:sldMk cId="2488829699" sldId="270"/>
            <ac:spMk id="2" creationId="{01EDCA3B-4755-4029-B737-DBBDF865DFE8}"/>
          </ac:spMkLst>
        </pc:spChg>
        <pc:spChg chg="add mod">
          <ac:chgData name="Hogue,Meredith Reagan" userId="061a7ff5-8fa9-4730-8621-796eb831baee" providerId="ADAL" clId="{FFC03C22-C967-453A-BFF2-9A124BC659C4}" dt="2021-12-13T02:58:59.290" v="2389" actId="571"/>
          <ac:spMkLst>
            <pc:docMk/>
            <pc:sldMk cId="2488829699" sldId="270"/>
            <ac:spMk id="5" creationId="{40D85667-B4F3-4AC8-B24A-E34550C78137}"/>
          </ac:spMkLst>
        </pc:spChg>
        <pc:picChg chg="add mod">
          <ac:chgData name="Hogue,Meredith Reagan" userId="061a7ff5-8fa9-4730-8621-796eb831baee" providerId="ADAL" clId="{FFC03C22-C967-453A-BFF2-9A124BC659C4}" dt="2021-12-13T02:58:52.980" v="2387" actId="1076"/>
          <ac:picMkLst>
            <pc:docMk/>
            <pc:sldMk cId="2488829699" sldId="270"/>
            <ac:picMk id="8194" creationId="{D06707C4-2F70-4689-9E3C-B0C3E0F0E68E}"/>
          </ac:picMkLst>
        </pc:picChg>
        <pc:picChg chg="add del mod">
          <ac:chgData name="Hogue,Meredith Reagan" userId="061a7ff5-8fa9-4730-8621-796eb831baee" providerId="ADAL" clId="{FFC03C22-C967-453A-BFF2-9A124BC659C4}" dt="2021-12-13T02:58:53.687" v="2388"/>
          <ac:picMkLst>
            <pc:docMk/>
            <pc:sldMk cId="2488829699" sldId="270"/>
            <ac:picMk id="8196" creationId="{12CA3129-805F-4D0F-BF1C-FFDE5EC39228}"/>
          </ac:picMkLst>
        </pc:picChg>
        <pc:picChg chg="add mod">
          <ac:chgData name="Hogue,Meredith Reagan" userId="061a7ff5-8fa9-4730-8621-796eb831baee" providerId="ADAL" clId="{FFC03C22-C967-453A-BFF2-9A124BC659C4}" dt="2021-12-13T02:59:40.079" v="2404" actId="1076"/>
          <ac:picMkLst>
            <pc:docMk/>
            <pc:sldMk cId="2488829699" sldId="270"/>
            <ac:picMk id="8198" creationId="{34DD447C-84F9-492B-BF34-BBC5318FC237}"/>
          </ac:picMkLst>
        </pc:picChg>
        <pc:picChg chg="add del mod">
          <ac:chgData name="Hogue,Meredith Reagan" userId="061a7ff5-8fa9-4730-8621-796eb831baee" providerId="ADAL" clId="{FFC03C22-C967-453A-BFF2-9A124BC659C4}" dt="2021-12-13T02:59:14.762" v="2397"/>
          <ac:picMkLst>
            <pc:docMk/>
            <pc:sldMk cId="2488829699" sldId="270"/>
            <ac:picMk id="8200" creationId="{AAC0F86A-51BF-41A5-ACC9-7E4E3D24274D}"/>
          </ac:picMkLst>
        </pc:picChg>
        <pc:picChg chg="add mod">
          <ac:chgData name="Hogue,Meredith Reagan" userId="061a7ff5-8fa9-4730-8621-796eb831baee" providerId="ADAL" clId="{FFC03C22-C967-453A-BFF2-9A124BC659C4}" dt="2021-12-13T02:59:28.392" v="2401" actId="1076"/>
          <ac:picMkLst>
            <pc:docMk/>
            <pc:sldMk cId="2488829699" sldId="270"/>
            <ac:picMk id="8202" creationId="{D5072CB7-B520-4240-95EB-5132EF1132B0}"/>
          </ac:picMkLst>
        </pc:picChg>
      </pc:sldChg>
      <pc:sldChg chg="addSp modSp add mod">
        <pc:chgData name="Hogue,Meredith Reagan" userId="061a7ff5-8fa9-4730-8621-796eb831baee" providerId="ADAL" clId="{FFC03C22-C967-453A-BFF2-9A124BC659C4}" dt="2021-12-13T03:04:38.544" v="2535" actId="20577"/>
        <pc:sldMkLst>
          <pc:docMk/>
          <pc:sldMk cId="486838031" sldId="271"/>
        </pc:sldMkLst>
        <pc:spChg chg="mod">
          <ac:chgData name="Hogue,Meredith Reagan" userId="061a7ff5-8fa9-4730-8621-796eb831baee" providerId="ADAL" clId="{FFC03C22-C967-453A-BFF2-9A124BC659C4}" dt="2021-12-13T03:04:38.544" v="2535" actId="20577"/>
          <ac:spMkLst>
            <pc:docMk/>
            <pc:sldMk cId="486838031" sldId="271"/>
            <ac:spMk id="2" creationId="{01EDCA3B-4755-4029-B737-DBBDF865DFE8}"/>
          </ac:spMkLst>
        </pc:spChg>
        <pc:picChg chg="add mod">
          <ac:chgData name="Hogue,Meredith Reagan" userId="061a7ff5-8fa9-4730-8621-796eb831baee" providerId="ADAL" clId="{FFC03C22-C967-453A-BFF2-9A124BC659C4}" dt="2021-12-13T03:04:34.259" v="2522" actId="1076"/>
          <ac:picMkLst>
            <pc:docMk/>
            <pc:sldMk cId="486838031" sldId="271"/>
            <ac:picMk id="11266" creationId="{C8829CA2-5C3E-4BD2-B8A7-625BF3F2785F}"/>
          </ac:picMkLst>
        </pc:picChg>
      </pc:sldChg>
      <pc:sldChg chg="addSp delSp modSp add mod">
        <pc:chgData name="Hogue,Meredith Reagan" userId="061a7ff5-8fa9-4730-8621-796eb831baee" providerId="ADAL" clId="{FFC03C22-C967-453A-BFF2-9A124BC659C4}" dt="2021-12-13T03:30:33.194" v="3047" actId="1076"/>
        <pc:sldMkLst>
          <pc:docMk/>
          <pc:sldMk cId="1917752096" sldId="272"/>
        </pc:sldMkLst>
        <pc:spChg chg="mod">
          <ac:chgData name="Hogue,Meredith Reagan" userId="061a7ff5-8fa9-4730-8621-796eb831baee" providerId="ADAL" clId="{FFC03C22-C967-453A-BFF2-9A124BC659C4}" dt="2021-12-13T02:31:14.803" v="1919" actId="20577"/>
          <ac:spMkLst>
            <pc:docMk/>
            <pc:sldMk cId="1917752096" sldId="272"/>
            <ac:spMk id="2" creationId="{01EDCA3B-4755-4029-B737-DBBDF865DFE8}"/>
          </ac:spMkLst>
        </pc:spChg>
        <pc:picChg chg="add del mod">
          <ac:chgData name="Hogue,Meredith Reagan" userId="061a7ff5-8fa9-4730-8621-796eb831baee" providerId="ADAL" clId="{FFC03C22-C967-453A-BFF2-9A124BC659C4}" dt="2021-12-13T03:30:26.132" v="3043" actId="21"/>
          <ac:picMkLst>
            <pc:docMk/>
            <pc:sldMk cId="1917752096" sldId="272"/>
            <ac:picMk id="12290" creationId="{91B8D4B0-5D2E-49D8-85EA-A41B92027738}"/>
          </ac:picMkLst>
        </pc:picChg>
        <pc:picChg chg="add mod">
          <ac:chgData name="Hogue,Meredith Reagan" userId="061a7ff5-8fa9-4730-8621-796eb831baee" providerId="ADAL" clId="{FFC03C22-C967-453A-BFF2-9A124BC659C4}" dt="2021-12-13T03:30:33.194" v="3047" actId="1076"/>
          <ac:picMkLst>
            <pc:docMk/>
            <pc:sldMk cId="1917752096" sldId="272"/>
            <ac:picMk id="12292" creationId="{483F8BFF-974D-4F2F-9827-2429FE84CCE1}"/>
          </ac:picMkLst>
        </pc:picChg>
      </pc:sldChg>
      <pc:sldChg chg="addSp modSp add mod">
        <pc:chgData name="Hogue,Meredith Reagan" userId="061a7ff5-8fa9-4730-8621-796eb831baee" providerId="ADAL" clId="{FFC03C22-C967-453A-BFF2-9A124BC659C4}" dt="2021-12-13T03:06:24.480" v="2556" actId="20577"/>
        <pc:sldMkLst>
          <pc:docMk/>
          <pc:sldMk cId="4131917842" sldId="273"/>
        </pc:sldMkLst>
        <pc:spChg chg="mod">
          <ac:chgData name="Hogue,Meredith Reagan" userId="061a7ff5-8fa9-4730-8621-796eb831baee" providerId="ADAL" clId="{FFC03C22-C967-453A-BFF2-9A124BC659C4}" dt="2021-12-13T03:06:24.480" v="2556" actId="20577"/>
          <ac:spMkLst>
            <pc:docMk/>
            <pc:sldMk cId="4131917842" sldId="273"/>
            <ac:spMk id="2" creationId="{01EDCA3B-4755-4029-B737-DBBDF865DFE8}"/>
          </ac:spMkLst>
        </pc:spChg>
        <pc:picChg chg="add mod">
          <ac:chgData name="Hogue,Meredith Reagan" userId="061a7ff5-8fa9-4730-8621-796eb831baee" providerId="ADAL" clId="{FFC03C22-C967-453A-BFF2-9A124BC659C4}" dt="2021-12-13T03:06:21.401" v="2545" actId="1076"/>
          <ac:picMkLst>
            <pc:docMk/>
            <pc:sldMk cId="4131917842" sldId="273"/>
            <ac:picMk id="13314" creationId="{3A70780D-CF29-4615-A15D-3AF1AB2D08E7}"/>
          </ac:picMkLst>
        </pc:picChg>
      </pc:sldChg>
      <pc:sldChg chg="modSp add mod">
        <pc:chgData name="Hogue,Meredith Reagan" userId="061a7ff5-8fa9-4730-8621-796eb831baee" providerId="ADAL" clId="{FFC03C22-C967-453A-BFF2-9A124BC659C4}" dt="2021-12-13T02:31:46.041" v="1967" actId="20577"/>
        <pc:sldMkLst>
          <pc:docMk/>
          <pc:sldMk cId="3840442716" sldId="274"/>
        </pc:sldMkLst>
        <pc:spChg chg="mod">
          <ac:chgData name="Hogue,Meredith Reagan" userId="061a7ff5-8fa9-4730-8621-796eb831baee" providerId="ADAL" clId="{FFC03C22-C967-453A-BFF2-9A124BC659C4}" dt="2021-12-13T02:31:46.041" v="1967" actId="20577"/>
          <ac:spMkLst>
            <pc:docMk/>
            <pc:sldMk cId="3840442716" sldId="274"/>
            <ac:spMk id="2" creationId="{01EDCA3B-4755-4029-B737-DBBDF865DFE8}"/>
          </ac:spMkLst>
        </pc:spChg>
      </pc:sldChg>
      <pc:sldChg chg="addSp modSp add mod">
        <pc:chgData name="Hogue,Meredith Reagan" userId="061a7ff5-8fa9-4730-8621-796eb831baee" providerId="ADAL" clId="{FFC03C22-C967-453A-BFF2-9A124BC659C4}" dt="2021-12-13T02:39:36.362" v="2041" actId="1076"/>
        <pc:sldMkLst>
          <pc:docMk/>
          <pc:sldMk cId="2011174502" sldId="275"/>
        </pc:sldMkLst>
        <pc:spChg chg="mod">
          <ac:chgData name="Hogue,Meredith Reagan" userId="061a7ff5-8fa9-4730-8621-796eb831baee" providerId="ADAL" clId="{FFC03C22-C967-453A-BFF2-9A124BC659C4}" dt="2021-12-13T02:39:36.362" v="2041" actId="1076"/>
          <ac:spMkLst>
            <pc:docMk/>
            <pc:sldMk cId="2011174502" sldId="275"/>
            <ac:spMk id="2" creationId="{01EDCA3B-4755-4029-B737-DBBDF865DFE8}"/>
          </ac:spMkLst>
        </pc:spChg>
        <pc:picChg chg="add mod">
          <ac:chgData name="Hogue,Meredith Reagan" userId="061a7ff5-8fa9-4730-8621-796eb831baee" providerId="ADAL" clId="{FFC03C22-C967-453A-BFF2-9A124BC659C4}" dt="2021-12-13T02:39:32.320" v="2040" actId="1076"/>
          <ac:picMkLst>
            <pc:docMk/>
            <pc:sldMk cId="2011174502" sldId="275"/>
            <ac:picMk id="4" creationId="{536E97C8-0BB3-4924-BE57-1A029948145A}"/>
          </ac:picMkLst>
        </pc:picChg>
      </pc:sldChg>
      <pc:sldChg chg="addSp modSp add mod modAnim">
        <pc:chgData name="Hogue,Meredith Reagan" userId="061a7ff5-8fa9-4730-8621-796eb831baee" providerId="ADAL" clId="{FFC03C22-C967-453A-BFF2-9A124BC659C4}" dt="2021-12-13T02:44:04.297" v="2109"/>
        <pc:sldMkLst>
          <pc:docMk/>
          <pc:sldMk cId="3400906050" sldId="276"/>
        </pc:sldMkLst>
        <pc:spChg chg="mod">
          <ac:chgData name="Hogue,Meredith Reagan" userId="061a7ff5-8fa9-4730-8621-796eb831baee" providerId="ADAL" clId="{FFC03C22-C967-453A-BFF2-9A124BC659C4}" dt="2021-12-13T02:43:50.911" v="2094" actId="14100"/>
          <ac:spMkLst>
            <pc:docMk/>
            <pc:sldMk cId="3400906050" sldId="276"/>
            <ac:spMk id="2" creationId="{01EDCA3B-4755-4029-B737-DBBDF865DFE8}"/>
          </ac:spMkLst>
        </pc:spChg>
        <pc:picChg chg="add mod">
          <ac:chgData name="Hogue,Meredith Reagan" userId="061a7ff5-8fa9-4730-8621-796eb831baee" providerId="ADAL" clId="{FFC03C22-C967-453A-BFF2-9A124BC659C4}" dt="2021-12-13T02:43:59.838" v="2108" actId="1076"/>
          <ac:picMkLst>
            <pc:docMk/>
            <pc:sldMk cId="3400906050" sldId="276"/>
            <ac:picMk id="1026" creationId="{81CBCF67-0DAA-42CE-A1F6-831B7B1362AB}"/>
          </ac:picMkLst>
        </pc:picChg>
        <pc:picChg chg="add mod">
          <ac:chgData name="Hogue,Meredith Reagan" userId="061a7ff5-8fa9-4730-8621-796eb831baee" providerId="ADAL" clId="{FFC03C22-C967-453A-BFF2-9A124BC659C4}" dt="2021-12-13T02:43:43.318" v="2093" actId="1076"/>
          <ac:picMkLst>
            <pc:docMk/>
            <pc:sldMk cId="3400906050" sldId="276"/>
            <ac:picMk id="1028" creationId="{31F3DE08-1A37-4995-8F3A-0F98330B3A70}"/>
          </ac:picMkLst>
        </pc:picChg>
      </pc:sldChg>
      <pc:sldChg chg="delSp modSp add del mod">
        <pc:chgData name="Hogue,Meredith Reagan" userId="061a7ff5-8fa9-4730-8621-796eb831baee" providerId="ADAL" clId="{FFC03C22-C967-453A-BFF2-9A124BC659C4}" dt="2021-12-13T02:24:48.604" v="1849" actId="2696"/>
        <pc:sldMkLst>
          <pc:docMk/>
          <pc:sldMk cId="85402010" sldId="277"/>
        </pc:sldMkLst>
        <pc:spChg chg="del mod">
          <ac:chgData name="Hogue,Meredith Reagan" userId="061a7ff5-8fa9-4730-8621-796eb831baee" providerId="ADAL" clId="{FFC03C22-C967-453A-BFF2-9A124BC659C4}" dt="2021-12-13T02:24:46.759" v="1848" actId="21"/>
          <ac:spMkLst>
            <pc:docMk/>
            <pc:sldMk cId="85402010" sldId="277"/>
            <ac:spMk id="2" creationId="{01EDCA3B-4755-4029-B737-DBBDF865DFE8}"/>
          </ac:spMkLst>
        </pc:spChg>
        <pc:picChg chg="del">
          <ac:chgData name="Hogue,Meredith Reagan" userId="061a7ff5-8fa9-4730-8621-796eb831baee" providerId="ADAL" clId="{FFC03C22-C967-453A-BFF2-9A124BC659C4}" dt="2021-12-13T02:24:37.718" v="1846" actId="21"/>
          <ac:picMkLst>
            <pc:docMk/>
            <pc:sldMk cId="85402010" sldId="277"/>
            <ac:picMk id="3" creationId="{589D42BE-63FB-4F3E-B688-32792C8938B7}"/>
          </ac:picMkLst>
        </pc:picChg>
      </pc:sldChg>
      <pc:sldChg chg="addSp modSp add mod">
        <pc:chgData name="Hogue,Meredith Reagan" userId="061a7ff5-8fa9-4730-8621-796eb831baee" providerId="ADAL" clId="{FFC03C22-C967-453A-BFF2-9A124BC659C4}" dt="2021-12-13T02:52:45.962" v="2269" actId="14100"/>
        <pc:sldMkLst>
          <pc:docMk/>
          <pc:sldMk cId="320360917" sldId="277"/>
        </pc:sldMkLst>
        <pc:spChg chg="mod">
          <ac:chgData name="Hogue,Meredith Reagan" userId="061a7ff5-8fa9-4730-8621-796eb831baee" providerId="ADAL" clId="{FFC03C22-C967-453A-BFF2-9A124BC659C4}" dt="2021-12-13T02:44:36.113" v="2140" actId="1076"/>
          <ac:spMkLst>
            <pc:docMk/>
            <pc:sldMk cId="320360917" sldId="277"/>
            <ac:spMk id="2" creationId="{01EDCA3B-4755-4029-B737-DBBDF865DFE8}"/>
          </ac:spMkLst>
        </pc:spChg>
        <pc:picChg chg="add mod">
          <ac:chgData name="Hogue,Meredith Reagan" userId="061a7ff5-8fa9-4730-8621-796eb831baee" providerId="ADAL" clId="{FFC03C22-C967-453A-BFF2-9A124BC659C4}" dt="2021-12-13T02:52:45.962" v="2269" actId="14100"/>
          <ac:picMkLst>
            <pc:docMk/>
            <pc:sldMk cId="320360917" sldId="277"/>
            <ac:picMk id="2050" creationId="{3C311CA9-2344-4140-90DF-6BFA5DB9FCAE}"/>
          </ac:picMkLst>
        </pc:picChg>
      </pc:sldChg>
      <pc:sldChg chg="addSp modSp add mod">
        <pc:chgData name="Hogue,Meredith Reagan" userId="061a7ff5-8fa9-4730-8621-796eb831baee" providerId="ADAL" clId="{FFC03C22-C967-453A-BFF2-9A124BC659C4}" dt="2021-12-13T03:01:04.073" v="2434" actId="1076"/>
        <pc:sldMkLst>
          <pc:docMk/>
          <pc:sldMk cId="1579770312" sldId="278"/>
        </pc:sldMkLst>
        <pc:spChg chg="mod">
          <ac:chgData name="Hogue,Meredith Reagan" userId="061a7ff5-8fa9-4730-8621-796eb831baee" providerId="ADAL" clId="{FFC03C22-C967-453A-BFF2-9A124BC659C4}" dt="2021-12-13T03:00:38.007" v="2429" actId="1076"/>
          <ac:spMkLst>
            <pc:docMk/>
            <pc:sldMk cId="1579770312" sldId="278"/>
            <ac:spMk id="2" creationId="{01EDCA3B-4755-4029-B737-DBBDF865DFE8}"/>
          </ac:spMkLst>
        </pc:spChg>
        <pc:picChg chg="add mod">
          <ac:chgData name="Hogue,Meredith Reagan" userId="061a7ff5-8fa9-4730-8621-796eb831baee" providerId="ADAL" clId="{FFC03C22-C967-453A-BFF2-9A124BC659C4}" dt="2021-12-13T03:00:42.346" v="2431" actId="1076"/>
          <ac:picMkLst>
            <pc:docMk/>
            <pc:sldMk cId="1579770312" sldId="278"/>
            <ac:picMk id="9218" creationId="{F21BBEAB-9B7A-4F63-9013-30FDA57398E1}"/>
          </ac:picMkLst>
        </pc:picChg>
        <pc:picChg chg="add mod">
          <ac:chgData name="Hogue,Meredith Reagan" userId="061a7ff5-8fa9-4730-8621-796eb831baee" providerId="ADAL" clId="{FFC03C22-C967-453A-BFF2-9A124BC659C4}" dt="2021-12-13T03:01:04.073" v="2434" actId="1076"/>
          <ac:picMkLst>
            <pc:docMk/>
            <pc:sldMk cId="1579770312" sldId="278"/>
            <ac:picMk id="9220" creationId="{92CB915F-454A-4D2F-A8EE-BE1AF12A5730}"/>
          </ac:picMkLst>
        </pc:picChg>
      </pc:sldChg>
      <pc:sldChg chg="addSp delSp modSp add mod">
        <pc:chgData name="Hogue,Meredith Reagan" userId="061a7ff5-8fa9-4730-8621-796eb831baee" providerId="ADAL" clId="{FFC03C22-C967-453A-BFF2-9A124BC659C4}" dt="2021-12-13T03:03:50.165" v="2518" actId="14100"/>
        <pc:sldMkLst>
          <pc:docMk/>
          <pc:sldMk cId="1084230223" sldId="279"/>
        </pc:sldMkLst>
        <pc:spChg chg="mod">
          <ac:chgData name="Hogue,Meredith Reagan" userId="061a7ff5-8fa9-4730-8621-796eb831baee" providerId="ADAL" clId="{FFC03C22-C967-453A-BFF2-9A124BC659C4}" dt="2021-12-13T03:01:50.504" v="2484" actId="1076"/>
          <ac:spMkLst>
            <pc:docMk/>
            <pc:sldMk cId="1084230223" sldId="279"/>
            <ac:spMk id="2" creationId="{01EDCA3B-4755-4029-B737-DBBDF865DFE8}"/>
          </ac:spMkLst>
        </pc:spChg>
        <pc:picChg chg="add mod">
          <ac:chgData name="Hogue,Meredith Reagan" userId="061a7ff5-8fa9-4730-8621-796eb831baee" providerId="ADAL" clId="{FFC03C22-C967-453A-BFF2-9A124BC659C4}" dt="2021-12-13T03:02:46.440" v="2500" actId="14100"/>
          <ac:picMkLst>
            <pc:docMk/>
            <pc:sldMk cId="1084230223" sldId="279"/>
            <ac:picMk id="10242" creationId="{082E384E-1CF2-4AC0-8503-1DFAD6C06D11}"/>
          </ac:picMkLst>
        </pc:picChg>
        <pc:picChg chg="add del mod">
          <ac:chgData name="Hogue,Meredith Reagan" userId="061a7ff5-8fa9-4730-8621-796eb831baee" providerId="ADAL" clId="{FFC03C22-C967-453A-BFF2-9A124BC659C4}" dt="2021-12-13T03:01:51.161" v="2485"/>
          <ac:picMkLst>
            <pc:docMk/>
            <pc:sldMk cId="1084230223" sldId="279"/>
            <ac:picMk id="10244" creationId="{11456A9B-127F-45CE-86FE-7F5FCEC02D71}"/>
          </ac:picMkLst>
        </pc:picChg>
        <pc:picChg chg="add mod">
          <ac:chgData name="Hogue,Meredith Reagan" userId="061a7ff5-8fa9-4730-8621-796eb831baee" providerId="ADAL" clId="{FFC03C22-C967-453A-BFF2-9A124BC659C4}" dt="2021-12-13T03:02:54.064" v="2503" actId="14100"/>
          <ac:picMkLst>
            <pc:docMk/>
            <pc:sldMk cId="1084230223" sldId="279"/>
            <ac:picMk id="10246" creationId="{332A90F9-2924-42BA-B739-4348B572D849}"/>
          </ac:picMkLst>
        </pc:picChg>
        <pc:picChg chg="add mod">
          <ac:chgData name="Hogue,Meredith Reagan" userId="061a7ff5-8fa9-4730-8621-796eb831baee" providerId="ADAL" clId="{FFC03C22-C967-453A-BFF2-9A124BC659C4}" dt="2021-12-13T03:03:34" v="2515" actId="1076"/>
          <ac:picMkLst>
            <pc:docMk/>
            <pc:sldMk cId="1084230223" sldId="279"/>
            <ac:picMk id="10248" creationId="{C922F1B8-F706-4061-A981-38E0B9AA8F24}"/>
          </ac:picMkLst>
        </pc:picChg>
        <pc:picChg chg="add del mod">
          <ac:chgData name="Hogue,Meredith Reagan" userId="061a7ff5-8fa9-4730-8621-796eb831baee" providerId="ADAL" clId="{FFC03C22-C967-453A-BFF2-9A124BC659C4}" dt="2021-12-13T03:03:02.861" v="2509"/>
          <ac:picMkLst>
            <pc:docMk/>
            <pc:sldMk cId="1084230223" sldId="279"/>
            <ac:picMk id="10250" creationId="{A59ED023-A120-4023-B451-02899E4BED2E}"/>
          </ac:picMkLst>
        </pc:picChg>
        <pc:picChg chg="add mod">
          <ac:chgData name="Hogue,Meredith Reagan" userId="061a7ff5-8fa9-4730-8621-796eb831baee" providerId="ADAL" clId="{FFC03C22-C967-453A-BFF2-9A124BC659C4}" dt="2021-12-13T03:03:37.533" v="2516" actId="1076"/>
          <ac:picMkLst>
            <pc:docMk/>
            <pc:sldMk cId="1084230223" sldId="279"/>
            <ac:picMk id="10252" creationId="{53C2D1D4-20FD-4BCA-8593-B717C5D257E0}"/>
          </ac:picMkLst>
        </pc:picChg>
        <pc:picChg chg="add mod">
          <ac:chgData name="Hogue,Meredith Reagan" userId="061a7ff5-8fa9-4730-8621-796eb831baee" providerId="ADAL" clId="{FFC03C22-C967-453A-BFF2-9A124BC659C4}" dt="2021-12-13T03:03:50.165" v="2518" actId="14100"/>
          <ac:picMkLst>
            <pc:docMk/>
            <pc:sldMk cId="1084230223" sldId="279"/>
            <ac:picMk id="10254" creationId="{15A35243-936A-431A-A373-1C96269580EB}"/>
          </ac:picMkLst>
        </pc:picChg>
      </pc:sldChg>
      <pc:sldChg chg="add del">
        <pc:chgData name="Hogue,Meredith Reagan" userId="061a7ff5-8fa9-4730-8621-796eb831baee" providerId="ADAL" clId="{FFC03C22-C967-453A-BFF2-9A124BC659C4}" dt="2021-12-13T03:18:33.371" v="2739" actId="2696"/>
        <pc:sldMkLst>
          <pc:docMk/>
          <pc:sldMk cId="3517353775" sldId="280"/>
        </pc:sldMkLst>
      </pc:sldChg>
      <pc:sldChg chg="addSp modSp add mod">
        <pc:chgData name="Hogue,Meredith Reagan" userId="061a7ff5-8fa9-4730-8621-796eb831baee" providerId="ADAL" clId="{FFC03C22-C967-453A-BFF2-9A124BC659C4}" dt="2021-12-13T03:23:59.120" v="2899" actId="1076"/>
        <pc:sldMkLst>
          <pc:docMk/>
          <pc:sldMk cId="841150371" sldId="281"/>
        </pc:sldMkLst>
        <pc:spChg chg="mod">
          <ac:chgData name="Hogue,Meredith Reagan" userId="061a7ff5-8fa9-4730-8621-796eb831baee" providerId="ADAL" clId="{FFC03C22-C967-453A-BFF2-9A124BC659C4}" dt="2021-12-13T03:20:37.879" v="2869" actId="20577"/>
          <ac:spMkLst>
            <pc:docMk/>
            <pc:sldMk cId="841150371" sldId="281"/>
            <ac:spMk id="2" creationId="{01EDCA3B-4755-4029-B737-DBBDF865DFE8}"/>
          </ac:spMkLst>
        </pc:spChg>
        <pc:picChg chg="add mod">
          <ac:chgData name="Hogue,Meredith Reagan" userId="061a7ff5-8fa9-4730-8621-796eb831baee" providerId="ADAL" clId="{FFC03C22-C967-453A-BFF2-9A124BC659C4}" dt="2021-12-13T03:23:59.120" v="2899" actId="1076"/>
          <ac:picMkLst>
            <pc:docMk/>
            <pc:sldMk cId="841150371" sldId="281"/>
            <ac:picMk id="18434" creationId="{E39543AE-99C9-49D3-B86B-9795CD0AF305}"/>
          </ac:picMkLst>
        </pc:picChg>
      </pc:sldChg>
      <pc:sldChg chg="add del">
        <pc:chgData name="Hogue,Meredith Reagan" userId="061a7ff5-8fa9-4730-8621-796eb831baee" providerId="ADAL" clId="{FFC03C22-C967-453A-BFF2-9A124BC659C4}" dt="2021-12-13T03:18:34.885" v="2740" actId="2696"/>
        <pc:sldMkLst>
          <pc:docMk/>
          <pc:sldMk cId="3721725481" sldId="281"/>
        </pc:sldMkLst>
      </pc:sldChg>
      <pc:sldChg chg="modSp mod ord">
        <pc:chgData name="Hogue,Meredith Reagan" userId="061a7ff5-8fa9-4730-8621-796eb831baee" providerId="ADAL" clId="{FFC03C22-C967-453A-BFF2-9A124BC659C4}" dt="2021-12-13T03:29:44.135" v="3040" actId="20577"/>
        <pc:sldMkLst>
          <pc:docMk/>
          <pc:sldMk cId="1201851065" sldId="282"/>
        </pc:sldMkLst>
        <pc:spChg chg="mod">
          <ac:chgData name="Hogue,Meredith Reagan" userId="061a7ff5-8fa9-4730-8621-796eb831baee" providerId="ADAL" clId="{FFC03C22-C967-453A-BFF2-9A124BC659C4}" dt="2021-12-13T03:29:44.135" v="3040" actId="20577"/>
          <ac:spMkLst>
            <pc:docMk/>
            <pc:sldMk cId="1201851065" sldId="282"/>
            <ac:spMk id="2" creationId="{01EDCA3B-4755-4029-B737-DBBDF865DFE8}"/>
          </ac:spMkLst>
        </pc:spChg>
      </pc:sldChg>
      <pc:sldChg chg="addSp delSp modSp new mod ord">
        <pc:chgData name="Hogue,Meredith Reagan" userId="061a7ff5-8fa9-4730-8621-796eb831baee" providerId="ADAL" clId="{FFC03C22-C967-453A-BFF2-9A124BC659C4}" dt="2021-12-13T03:15:24.589" v="2693" actId="1076"/>
        <pc:sldMkLst>
          <pc:docMk/>
          <pc:sldMk cId="4139792627" sldId="283"/>
        </pc:sldMkLst>
        <pc:spChg chg="mod">
          <ac:chgData name="Hogue,Meredith Reagan" userId="061a7ff5-8fa9-4730-8621-796eb831baee" providerId="ADAL" clId="{FFC03C22-C967-453A-BFF2-9A124BC659C4}" dt="2021-12-13T02:50:27.227" v="2183" actId="20577"/>
          <ac:spMkLst>
            <pc:docMk/>
            <pc:sldMk cId="4139792627" sldId="283"/>
            <ac:spMk id="2" creationId="{87BFBB6E-50E3-43B3-BB6D-C2542D789A74}"/>
          </ac:spMkLst>
        </pc:spChg>
        <pc:spChg chg="del">
          <ac:chgData name="Hogue,Meredith Reagan" userId="061a7ff5-8fa9-4730-8621-796eb831baee" providerId="ADAL" clId="{FFC03C22-C967-453A-BFF2-9A124BC659C4}" dt="2021-12-13T02:50:46.862" v="2219" actId="21"/>
          <ac:spMkLst>
            <pc:docMk/>
            <pc:sldMk cId="4139792627" sldId="283"/>
            <ac:spMk id="3" creationId="{80E712B2-FA3C-4116-A947-07A9C6290556}"/>
          </ac:spMkLst>
        </pc:spChg>
        <pc:picChg chg="add mod">
          <ac:chgData name="Hogue,Meredith Reagan" userId="061a7ff5-8fa9-4730-8621-796eb831baee" providerId="ADAL" clId="{FFC03C22-C967-453A-BFF2-9A124BC659C4}" dt="2021-12-13T03:15:20.796" v="2692" actId="1076"/>
          <ac:picMkLst>
            <pc:docMk/>
            <pc:sldMk cId="4139792627" sldId="283"/>
            <ac:picMk id="5" creationId="{D4705963-B259-4194-A795-640FBD1E7E5E}"/>
          </ac:picMkLst>
        </pc:picChg>
        <pc:picChg chg="add mod">
          <ac:chgData name="Hogue,Meredith Reagan" userId="061a7ff5-8fa9-4730-8621-796eb831baee" providerId="ADAL" clId="{FFC03C22-C967-453A-BFF2-9A124BC659C4}" dt="2021-12-13T03:15:24.589" v="2693" actId="1076"/>
          <ac:picMkLst>
            <pc:docMk/>
            <pc:sldMk cId="4139792627" sldId="283"/>
            <ac:picMk id="7" creationId="{EFB43012-D968-4562-B98D-94C1FF645A33}"/>
          </ac:picMkLst>
        </pc:picChg>
      </pc:sldChg>
      <pc:sldChg chg="addSp delSp modSp new mod ord">
        <pc:chgData name="Hogue,Meredith Reagan" userId="061a7ff5-8fa9-4730-8621-796eb831baee" providerId="ADAL" clId="{FFC03C22-C967-453A-BFF2-9A124BC659C4}" dt="2021-12-13T02:51:11.621" v="2223" actId="1076"/>
        <pc:sldMkLst>
          <pc:docMk/>
          <pc:sldMk cId="597073780" sldId="284"/>
        </pc:sldMkLst>
        <pc:spChg chg="mod">
          <ac:chgData name="Hogue,Meredith Reagan" userId="061a7ff5-8fa9-4730-8621-796eb831baee" providerId="ADAL" clId="{FFC03C22-C967-453A-BFF2-9A124BC659C4}" dt="2021-12-13T02:50:40.860" v="2216" actId="20577"/>
          <ac:spMkLst>
            <pc:docMk/>
            <pc:sldMk cId="597073780" sldId="284"/>
            <ac:spMk id="2" creationId="{C974951B-71A2-4A22-826B-5BD0E28B7D1D}"/>
          </ac:spMkLst>
        </pc:spChg>
        <pc:spChg chg="del mod">
          <ac:chgData name="Hogue,Meredith Reagan" userId="061a7ff5-8fa9-4730-8621-796eb831baee" providerId="ADAL" clId="{FFC03C22-C967-453A-BFF2-9A124BC659C4}" dt="2021-12-13T02:50:43.269" v="2218" actId="21"/>
          <ac:spMkLst>
            <pc:docMk/>
            <pc:sldMk cId="597073780" sldId="284"/>
            <ac:spMk id="3" creationId="{74B80138-AD60-434A-BCA7-B8AE1E305927}"/>
          </ac:spMkLst>
        </pc:spChg>
        <pc:picChg chg="add mod">
          <ac:chgData name="Hogue,Meredith Reagan" userId="061a7ff5-8fa9-4730-8621-796eb831baee" providerId="ADAL" clId="{FFC03C22-C967-453A-BFF2-9A124BC659C4}" dt="2021-12-13T02:51:11.621" v="2223" actId="1076"/>
          <ac:picMkLst>
            <pc:docMk/>
            <pc:sldMk cId="597073780" sldId="284"/>
            <ac:picMk id="3074" creationId="{9C9E4AFC-0DF5-4B50-A950-40B1ABC062A0}"/>
          </ac:picMkLst>
        </pc:picChg>
      </pc:sldChg>
      <pc:sldChg chg="addSp delSp modSp new mod ord">
        <pc:chgData name="Hogue,Meredith Reagan" userId="061a7ff5-8fa9-4730-8621-796eb831baee" providerId="ADAL" clId="{FFC03C22-C967-453A-BFF2-9A124BC659C4}" dt="2021-12-13T02:52:14.174" v="2267" actId="1076"/>
        <pc:sldMkLst>
          <pc:docMk/>
          <pc:sldMk cId="584169771" sldId="285"/>
        </pc:sldMkLst>
        <pc:spChg chg="mod">
          <ac:chgData name="Hogue,Meredith Reagan" userId="061a7ff5-8fa9-4730-8621-796eb831baee" providerId="ADAL" clId="{FFC03C22-C967-453A-BFF2-9A124BC659C4}" dt="2021-12-13T02:52:01.439" v="2264" actId="20577"/>
          <ac:spMkLst>
            <pc:docMk/>
            <pc:sldMk cId="584169771" sldId="285"/>
            <ac:spMk id="2" creationId="{15044D2F-E1D0-4E9A-926D-76A05F153009}"/>
          </ac:spMkLst>
        </pc:spChg>
        <pc:spChg chg="del">
          <ac:chgData name="Hogue,Meredith Reagan" userId="061a7ff5-8fa9-4730-8621-796eb831baee" providerId="ADAL" clId="{FFC03C22-C967-453A-BFF2-9A124BC659C4}" dt="2021-12-13T02:51:52.579" v="2227" actId="21"/>
          <ac:spMkLst>
            <pc:docMk/>
            <pc:sldMk cId="584169771" sldId="285"/>
            <ac:spMk id="3" creationId="{5C9983B0-4EF3-43DE-B9CD-D8BC686A0560}"/>
          </ac:spMkLst>
        </pc:spChg>
        <pc:picChg chg="add mod">
          <ac:chgData name="Hogue,Meredith Reagan" userId="061a7ff5-8fa9-4730-8621-796eb831baee" providerId="ADAL" clId="{FFC03C22-C967-453A-BFF2-9A124BC659C4}" dt="2021-12-13T02:52:14.174" v="2267" actId="1076"/>
          <ac:picMkLst>
            <pc:docMk/>
            <pc:sldMk cId="584169771" sldId="285"/>
            <ac:picMk id="4098" creationId="{836E6D1D-0024-4904-867A-DE99E87A3163}"/>
          </ac:picMkLst>
        </pc:picChg>
      </pc:sldChg>
      <pc:sldChg chg="addSp delSp modSp new mod">
        <pc:chgData name="Hogue,Meredith Reagan" userId="061a7ff5-8fa9-4730-8621-796eb831baee" providerId="ADAL" clId="{FFC03C22-C967-453A-BFF2-9A124BC659C4}" dt="2021-12-13T02:56:44.466" v="2371" actId="1076"/>
        <pc:sldMkLst>
          <pc:docMk/>
          <pc:sldMk cId="2202088890" sldId="286"/>
        </pc:sldMkLst>
        <pc:spChg chg="mod">
          <ac:chgData name="Hogue,Meredith Reagan" userId="061a7ff5-8fa9-4730-8621-796eb831baee" providerId="ADAL" clId="{FFC03C22-C967-453A-BFF2-9A124BC659C4}" dt="2021-12-13T02:54:36.918" v="2292" actId="20577"/>
          <ac:spMkLst>
            <pc:docMk/>
            <pc:sldMk cId="2202088890" sldId="286"/>
            <ac:spMk id="2" creationId="{7247F6F0-9D74-46E1-BB61-F06B1D26F73A}"/>
          </ac:spMkLst>
        </pc:spChg>
        <pc:spChg chg="del">
          <ac:chgData name="Hogue,Meredith Reagan" userId="061a7ff5-8fa9-4730-8621-796eb831baee" providerId="ADAL" clId="{FFC03C22-C967-453A-BFF2-9A124BC659C4}" dt="2021-12-13T02:55:30.634" v="2353"/>
          <ac:spMkLst>
            <pc:docMk/>
            <pc:sldMk cId="2202088890" sldId="286"/>
            <ac:spMk id="3" creationId="{F07C2FD3-2827-4A82-9F2E-EF4FA21F8BF6}"/>
          </ac:spMkLst>
        </pc:spChg>
        <pc:spChg chg="add del mod">
          <ac:chgData name="Hogue,Meredith Reagan" userId="061a7ff5-8fa9-4730-8621-796eb831baee" providerId="ADAL" clId="{FFC03C22-C967-453A-BFF2-9A124BC659C4}" dt="2021-12-13T02:56:17.048" v="2361" actId="21"/>
          <ac:spMkLst>
            <pc:docMk/>
            <pc:sldMk cId="2202088890" sldId="286"/>
            <ac:spMk id="4" creationId="{01DABBAC-9E20-468F-B1A3-0D6BB051CCF3}"/>
          </ac:spMkLst>
        </pc:spChg>
        <pc:picChg chg="add del mod">
          <ac:chgData name="Hogue,Meredith Reagan" userId="061a7ff5-8fa9-4730-8621-796eb831baee" providerId="ADAL" clId="{FFC03C22-C967-453A-BFF2-9A124BC659C4}" dt="2021-12-13T02:56:14.911" v="2360" actId="21"/>
          <ac:picMkLst>
            <pc:docMk/>
            <pc:sldMk cId="2202088890" sldId="286"/>
            <ac:picMk id="5122" creationId="{EE5795E2-4261-478C-98FB-8772B6EDFB19}"/>
          </ac:picMkLst>
        </pc:picChg>
        <pc:picChg chg="add del mod">
          <ac:chgData name="Hogue,Meredith Reagan" userId="061a7ff5-8fa9-4730-8621-796eb831baee" providerId="ADAL" clId="{FFC03C22-C967-453A-BFF2-9A124BC659C4}" dt="2021-12-13T02:56:14.911" v="2360" actId="21"/>
          <ac:picMkLst>
            <pc:docMk/>
            <pc:sldMk cId="2202088890" sldId="286"/>
            <ac:picMk id="5124" creationId="{98DE3CF7-26FC-46DB-BBCD-362C4F2A88D6}"/>
          </ac:picMkLst>
        </pc:picChg>
        <pc:picChg chg="add mod">
          <ac:chgData name="Hogue,Meredith Reagan" userId="061a7ff5-8fa9-4730-8621-796eb831baee" providerId="ADAL" clId="{FFC03C22-C967-453A-BFF2-9A124BC659C4}" dt="2021-12-13T02:56:28.336" v="2365" actId="14100"/>
          <ac:picMkLst>
            <pc:docMk/>
            <pc:sldMk cId="2202088890" sldId="286"/>
            <ac:picMk id="5126" creationId="{A9F188BE-9590-4DBC-88F2-74A23B126DE9}"/>
          </ac:picMkLst>
        </pc:picChg>
        <pc:picChg chg="add mod">
          <ac:chgData name="Hogue,Meredith Reagan" userId="061a7ff5-8fa9-4730-8621-796eb831baee" providerId="ADAL" clId="{FFC03C22-C967-453A-BFF2-9A124BC659C4}" dt="2021-12-13T02:56:44.466" v="2371" actId="1076"/>
          <ac:picMkLst>
            <pc:docMk/>
            <pc:sldMk cId="2202088890" sldId="286"/>
            <ac:picMk id="5128" creationId="{6198179F-CA49-4E4E-B358-5CF2E6B37E5D}"/>
          </ac:picMkLst>
        </pc:picChg>
      </pc:sldChg>
      <pc:sldChg chg="addSp delSp modSp add mod">
        <pc:chgData name="Hogue,Meredith Reagan" userId="061a7ff5-8fa9-4730-8621-796eb831baee" providerId="ADAL" clId="{FFC03C22-C967-453A-BFF2-9A124BC659C4}" dt="2021-12-13T02:57:03.279" v="2377" actId="1076"/>
        <pc:sldMkLst>
          <pc:docMk/>
          <pc:sldMk cId="2654274404" sldId="287"/>
        </pc:sldMkLst>
        <pc:spChg chg="mod">
          <ac:chgData name="Hogue,Meredith Reagan" userId="061a7ff5-8fa9-4730-8621-796eb831baee" providerId="ADAL" clId="{FFC03C22-C967-453A-BFF2-9A124BC659C4}" dt="2021-12-13T02:54:48.484" v="2324" actId="20577"/>
          <ac:spMkLst>
            <pc:docMk/>
            <pc:sldMk cId="2654274404" sldId="287"/>
            <ac:spMk id="2" creationId="{7247F6F0-9D74-46E1-BB61-F06B1D26F73A}"/>
          </ac:spMkLst>
        </pc:spChg>
        <pc:spChg chg="del">
          <ac:chgData name="Hogue,Meredith Reagan" userId="061a7ff5-8fa9-4730-8621-796eb831baee" providerId="ADAL" clId="{FFC03C22-C967-453A-BFF2-9A124BC659C4}" dt="2021-12-13T02:56:48.646" v="2372" actId="21"/>
          <ac:spMkLst>
            <pc:docMk/>
            <pc:sldMk cId="2654274404" sldId="287"/>
            <ac:spMk id="3" creationId="{F07C2FD3-2827-4A82-9F2E-EF4FA21F8BF6}"/>
          </ac:spMkLst>
        </pc:spChg>
        <pc:picChg chg="add mod">
          <ac:chgData name="Hogue,Meredith Reagan" userId="061a7ff5-8fa9-4730-8621-796eb831baee" providerId="ADAL" clId="{FFC03C22-C967-453A-BFF2-9A124BC659C4}" dt="2021-12-13T02:57:03.279" v="2377" actId="1076"/>
          <ac:picMkLst>
            <pc:docMk/>
            <pc:sldMk cId="2654274404" sldId="287"/>
            <ac:picMk id="6146" creationId="{19508F84-0693-4A08-9C82-583F5313DDE5}"/>
          </ac:picMkLst>
        </pc:picChg>
      </pc:sldChg>
      <pc:sldChg chg="addSp delSp modSp add mod">
        <pc:chgData name="Hogue,Meredith Reagan" userId="061a7ff5-8fa9-4730-8621-796eb831baee" providerId="ADAL" clId="{FFC03C22-C967-453A-BFF2-9A124BC659C4}" dt="2021-12-13T02:57:18.956" v="2381" actId="1076"/>
        <pc:sldMkLst>
          <pc:docMk/>
          <pc:sldMk cId="2347806147" sldId="288"/>
        </pc:sldMkLst>
        <pc:spChg chg="mod">
          <ac:chgData name="Hogue,Meredith Reagan" userId="061a7ff5-8fa9-4730-8621-796eb831baee" providerId="ADAL" clId="{FFC03C22-C967-453A-BFF2-9A124BC659C4}" dt="2021-12-13T02:54:59.369" v="2352" actId="20577"/>
          <ac:spMkLst>
            <pc:docMk/>
            <pc:sldMk cId="2347806147" sldId="288"/>
            <ac:spMk id="2" creationId="{7247F6F0-9D74-46E1-BB61-F06B1D26F73A}"/>
          </ac:spMkLst>
        </pc:spChg>
        <pc:spChg chg="del">
          <ac:chgData name="Hogue,Meredith Reagan" userId="061a7ff5-8fa9-4730-8621-796eb831baee" providerId="ADAL" clId="{FFC03C22-C967-453A-BFF2-9A124BC659C4}" dt="2021-12-13T02:57:07.600" v="2378" actId="21"/>
          <ac:spMkLst>
            <pc:docMk/>
            <pc:sldMk cId="2347806147" sldId="288"/>
            <ac:spMk id="3" creationId="{F07C2FD3-2827-4A82-9F2E-EF4FA21F8BF6}"/>
          </ac:spMkLst>
        </pc:spChg>
        <pc:picChg chg="add mod">
          <ac:chgData name="Hogue,Meredith Reagan" userId="061a7ff5-8fa9-4730-8621-796eb831baee" providerId="ADAL" clId="{FFC03C22-C967-453A-BFF2-9A124BC659C4}" dt="2021-12-13T02:57:18.956" v="2381" actId="1076"/>
          <ac:picMkLst>
            <pc:docMk/>
            <pc:sldMk cId="2347806147" sldId="288"/>
            <ac:picMk id="7170" creationId="{9028AF77-0554-4352-AAA1-0BFF5A1F4D0D}"/>
          </ac:picMkLst>
        </pc:picChg>
      </pc:sldChg>
      <pc:sldChg chg="addSp delSp modSp new mod">
        <pc:chgData name="Hogue,Meredith Reagan" userId="061a7ff5-8fa9-4730-8621-796eb831baee" providerId="ADAL" clId="{FFC03C22-C967-453A-BFF2-9A124BC659C4}" dt="2021-12-13T03:06:49.333" v="2573" actId="1076"/>
        <pc:sldMkLst>
          <pc:docMk/>
          <pc:sldMk cId="3830532712" sldId="289"/>
        </pc:sldMkLst>
        <pc:spChg chg="mod">
          <ac:chgData name="Hogue,Meredith Reagan" userId="061a7ff5-8fa9-4730-8621-796eb831baee" providerId="ADAL" clId="{FFC03C22-C967-453A-BFF2-9A124BC659C4}" dt="2021-12-13T03:06:33.685" v="2567" actId="20577"/>
          <ac:spMkLst>
            <pc:docMk/>
            <pc:sldMk cId="3830532712" sldId="289"/>
            <ac:spMk id="2" creationId="{B67601C1-4E1A-41F6-AF69-9C388E506270}"/>
          </ac:spMkLst>
        </pc:spChg>
        <pc:spChg chg="del">
          <ac:chgData name="Hogue,Meredith Reagan" userId="061a7ff5-8fa9-4730-8621-796eb831baee" providerId="ADAL" clId="{FFC03C22-C967-453A-BFF2-9A124BC659C4}" dt="2021-12-13T03:06:40.870" v="2569" actId="21"/>
          <ac:spMkLst>
            <pc:docMk/>
            <pc:sldMk cId="3830532712" sldId="289"/>
            <ac:spMk id="3" creationId="{794E8EFD-2812-44E0-8A60-296083982B4F}"/>
          </ac:spMkLst>
        </pc:spChg>
        <pc:picChg chg="add mod">
          <ac:chgData name="Hogue,Meredith Reagan" userId="061a7ff5-8fa9-4730-8621-796eb831baee" providerId="ADAL" clId="{FFC03C22-C967-453A-BFF2-9A124BC659C4}" dt="2021-12-13T03:06:49.333" v="2573" actId="1076"/>
          <ac:picMkLst>
            <pc:docMk/>
            <pc:sldMk cId="3830532712" sldId="289"/>
            <ac:picMk id="14338" creationId="{0F954DC4-6BCE-4C12-8EE3-1C7782D3BA13}"/>
          </ac:picMkLst>
        </pc:picChg>
      </pc:sldChg>
      <pc:sldChg chg="addSp delSp modSp new mod">
        <pc:chgData name="Hogue,Meredith Reagan" userId="061a7ff5-8fa9-4730-8621-796eb831baee" providerId="ADAL" clId="{FFC03C22-C967-453A-BFF2-9A124BC659C4}" dt="2021-12-13T03:08:38.213" v="2679" actId="14100"/>
        <pc:sldMkLst>
          <pc:docMk/>
          <pc:sldMk cId="277754638" sldId="290"/>
        </pc:sldMkLst>
        <pc:spChg chg="mod">
          <ac:chgData name="Hogue,Meredith Reagan" userId="061a7ff5-8fa9-4730-8621-796eb831baee" providerId="ADAL" clId="{FFC03C22-C967-453A-BFF2-9A124BC659C4}" dt="2021-12-13T03:07:47.592" v="2640" actId="20577"/>
          <ac:spMkLst>
            <pc:docMk/>
            <pc:sldMk cId="277754638" sldId="290"/>
            <ac:spMk id="2" creationId="{528BE310-5C2F-41EF-BC91-A55DF90FBA94}"/>
          </ac:spMkLst>
        </pc:spChg>
        <pc:spChg chg="del">
          <ac:chgData name="Hogue,Meredith Reagan" userId="061a7ff5-8fa9-4730-8621-796eb831baee" providerId="ADAL" clId="{FFC03C22-C967-453A-BFF2-9A124BC659C4}" dt="2021-12-13T03:07:20.366" v="2575" actId="21"/>
          <ac:spMkLst>
            <pc:docMk/>
            <pc:sldMk cId="277754638" sldId="290"/>
            <ac:spMk id="3" creationId="{CF585C7C-85BD-429A-95C6-F5A6A3CA17DD}"/>
          </ac:spMkLst>
        </pc:spChg>
        <pc:picChg chg="add mod">
          <ac:chgData name="Hogue,Meredith Reagan" userId="061a7ff5-8fa9-4730-8621-796eb831baee" providerId="ADAL" clId="{FFC03C22-C967-453A-BFF2-9A124BC659C4}" dt="2021-12-13T03:08:38.213" v="2679" actId="14100"/>
          <ac:picMkLst>
            <pc:docMk/>
            <pc:sldMk cId="277754638" sldId="290"/>
            <ac:picMk id="16386" creationId="{58F7ABDA-776C-452B-A06E-5236023042A3}"/>
          </ac:picMkLst>
        </pc:picChg>
      </pc:sldChg>
      <pc:sldChg chg="addSp delSp modSp add mod">
        <pc:chgData name="Hogue,Meredith Reagan" userId="061a7ff5-8fa9-4730-8621-796eb831baee" providerId="ADAL" clId="{FFC03C22-C967-453A-BFF2-9A124BC659C4}" dt="2021-12-13T03:11:08.756" v="2685" actId="1076"/>
        <pc:sldMkLst>
          <pc:docMk/>
          <pc:sldMk cId="3705986916" sldId="291"/>
        </pc:sldMkLst>
        <pc:spChg chg="mod">
          <ac:chgData name="Hogue,Meredith Reagan" userId="061a7ff5-8fa9-4730-8621-796eb831baee" providerId="ADAL" clId="{FFC03C22-C967-453A-BFF2-9A124BC659C4}" dt="2021-12-13T03:11:02.599" v="2683" actId="1076"/>
          <ac:spMkLst>
            <pc:docMk/>
            <pc:sldMk cId="3705986916" sldId="291"/>
            <ac:spMk id="2" creationId="{528BE310-5C2F-41EF-BC91-A55DF90FBA94}"/>
          </ac:spMkLst>
        </pc:spChg>
        <pc:graphicFrameChg chg="add del modGraphic">
          <ac:chgData name="Hogue,Meredith Reagan" userId="061a7ff5-8fa9-4730-8621-796eb831baee" providerId="ADAL" clId="{FFC03C22-C967-453A-BFF2-9A124BC659C4}" dt="2021-12-13T03:08:11.177" v="2670" actId="27309"/>
          <ac:graphicFrameMkLst>
            <pc:docMk/>
            <pc:sldMk cId="3705986916" sldId="291"/>
            <ac:graphicFrameMk id="4" creationId="{1E85CF71-1969-44E9-890E-B7162506BB65}"/>
          </ac:graphicFrameMkLst>
        </pc:graphicFrameChg>
        <pc:picChg chg="add del mod">
          <ac:chgData name="Hogue,Meredith Reagan" userId="061a7ff5-8fa9-4730-8621-796eb831baee" providerId="ADAL" clId="{FFC03C22-C967-453A-BFF2-9A124BC659C4}" dt="2021-12-13T03:08:22.960" v="2674" actId="21"/>
          <ac:picMkLst>
            <pc:docMk/>
            <pc:sldMk cId="3705986916" sldId="291"/>
            <ac:picMk id="15362" creationId="{71E08828-4748-429E-B9A8-1014522E3E0F}"/>
          </ac:picMkLst>
        </pc:picChg>
        <pc:picChg chg="add mod">
          <ac:chgData name="Hogue,Meredith Reagan" userId="061a7ff5-8fa9-4730-8621-796eb831baee" providerId="ADAL" clId="{FFC03C22-C967-453A-BFF2-9A124BC659C4}" dt="2021-12-13T03:11:08.756" v="2685" actId="1076"/>
          <ac:picMkLst>
            <pc:docMk/>
            <pc:sldMk cId="3705986916" sldId="291"/>
            <ac:picMk id="15364" creationId="{D028BBA0-D941-456D-9857-B3AF22E4354B}"/>
          </ac:picMkLst>
        </pc:picChg>
      </pc:sldChg>
      <pc:sldChg chg="new del">
        <pc:chgData name="Hogue,Meredith Reagan" userId="061a7ff5-8fa9-4730-8621-796eb831baee" providerId="ADAL" clId="{FFC03C22-C967-453A-BFF2-9A124BC659C4}" dt="2021-12-13T03:17:47.412" v="2734" actId="2696"/>
        <pc:sldMkLst>
          <pc:docMk/>
          <pc:sldMk cId="1379113640" sldId="292"/>
        </pc:sldMkLst>
      </pc:sldChg>
      <pc:sldChg chg="add del">
        <pc:chgData name="Hogue,Meredith Reagan" userId="061a7ff5-8fa9-4730-8621-796eb831baee" providerId="ADAL" clId="{FFC03C22-C967-453A-BFF2-9A124BC659C4}" dt="2021-12-13T03:08:28.618" v="2676"/>
        <pc:sldMkLst>
          <pc:docMk/>
          <pc:sldMk cId="1706110415" sldId="292"/>
        </pc:sldMkLst>
      </pc:sldChg>
      <pc:sldChg chg="add del">
        <pc:chgData name="Hogue,Meredith Reagan" userId="061a7ff5-8fa9-4730-8621-796eb831baee" providerId="ADAL" clId="{FFC03C22-C967-453A-BFF2-9A124BC659C4}" dt="2021-12-13T03:17:45.747" v="2733" actId="2696"/>
        <pc:sldMkLst>
          <pc:docMk/>
          <pc:sldMk cId="2641208799" sldId="293"/>
        </pc:sldMkLst>
      </pc:sldChg>
      <pc:sldChg chg="delSp modSp add del mod">
        <pc:chgData name="Hogue,Meredith Reagan" userId="061a7ff5-8fa9-4730-8621-796eb831baee" providerId="ADAL" clId="{FFC03C22-C967-453A-BFF2-9A124BC659C4}" dt="2021-12-13T03:18:19.059" v="2738" actId="2696"/>
        <pc:sldMkLst>
          <pc:docMk/>
          <pc:sldMk cId="3374447271" sldId="294"/>
        </pc:sldMkLst>
        <pc:spChg chg="mod">
          <ac:chgData name="Hogue,Meredith Reagan" userId="061a7ff5-8fa9-4730-8621-796eb831baee" providerId="ADAL" clId="{FFC03C22-C967-453A-BFF2-9A124BC659C4}" dt="2021-12-13T03:16:56.053" v="2723" actId="20577"/>
          <ac:spMkLst>
            <pc:docMk/>
            <pc:sldMk cId="3374447271" sldId="294"/>
            <ac:spMk id="2" creationId="{73B89797-2F8F-4C1B-90C2-FBB5A4A36240}"/>
          </ac:spMkLst>
        </pc:spChg>
        <pc:spChg chg="del">
          <ac:chgData name="Hogue,Meredith Reagan" userId="061a7ff5-8fa9-4730-8621-796eb831baee" providerId="ADAL" clId="{FFC03C22-C967-453A-BFF2-9A124BC659C4}" dt="2021-12-13T03:17:04.107" v="2724" actId="21"/>
          <ac:spMkLst>
            <pc:docMk/>
            <pc:sldMk cId="3374447271" sldId="294"/>
            <ac:spMk id="3" creationId="{BA555451-ED2F-4847-8FFE-B5C397578CFA}"/>
          </ac:spMkLst>
        </pc:spChg>
      </pc:sldChg>
      <pc:sldChg chg="delSp modSp add del mod">
        <pc:chgData name="Hogue,Meredith Reagan" userId="061a7ff5-8fa9-4730-8621-796eb831baee" providerId="ADAL" clId="{FFC03C22-C967-453A-BFF2-9A124BC659C4}" dt="2021-12-13T03:18:17.812" v="2737" actId="2696"/>
        <pc:sldMkLst>
          <pc:docMk/>
          <pc:sldMk cId="3863474136" sldId="295"/>
        </pc:sldMkLst>
        <pc:spChg chg="mod">
          <ac:chgData name="Hogue,Meredith Reagan" userId="061a7ff5-8fa9-4730-8621-796eb831baee" providerId="ADAL" clId="{FFC03C22-C967-453A-BFF2-9A124BC659C4}" dt="2021-12-13T03:17:24.135" v="2729"/>
          <ac:spMkLst>
            <pc:docMk/>
            <pc:sldMk cId="3863474136" sldId="295"/>
            <ac:spMk id="2" creationId="{73B89797-2F8F-4C1B-90C2-FBB5A4A36240}"/>
          </ac:spMkLst>
        </pc:spChg>
        <pc:spChg chg="del">
          <ac:chgData name="Hogue,Meredith Reagan" userId="061a7ff5-8fa9-4730-8621-796eb831baee" providerId="ADAL" clId="{FFC03C22-C967-453A-BFF2-9A124BC659C4}" dt="2021-12-13T03:17:07.060" v="2725" actId="21"/>
          <ac:spMkLst>
            <pc:docMk/>
            <pc:sldMk cId="3863474136" sldId="295"/>
            <ac:spMk id="3" creationId="{BA555451-ED2F-4847-8FFE-B5C397578CFA}"/>
          </ac:spMkLst>
        </pc:spChg>
      </pc:sldChg>
      <pc:sldChg chg="delSp modSp add del mod">
        <pc:chgData name="Hogue,Meredith Reagan" userId="061a7ff5-8fa9-4730-8621-796eb831baee" providerId="ADAL" clId="{FFC03C22-C967-453A-BFF2-9A124BC659C4}" dt="2021-12-13T03:18:15.613" v="2736" actId="2696"/>
        <pc:sldMkLst>
          <pc:docMk/>
          <pc:sldMk cId="2126516842" sldId="296"/>
        </pc:sldMkLst>
        <pc:spChg chg="mod">
          <ac:chgData name="Hogue,Meredith Reagan" userId="061a7ff5-8fa9-4730-8621-796eb831baee" providerId="ADAL" clId="{FFC03C22-C967-453A-BFF2-9A124BC659C4}" dt="2021-12-13T03:17:26.349" v="2730"/>
          <ac:spMkLst>
            <pc:docMk/>
            <pc:sldMk cId="2126516842" sldId="296"/>
            <ac:spMk id="2" creationId="{73B89797-2F8F-4C1B-90C2-FBB5A4A36240}"/>
          </ac:spMkLst>
        </pc:spChg>
        <pc:spChg chg="del">
          <ac:chgData name="Hogue,Meredith Reagan" userId="061a7ff5-8fa9-4730-8621-796eb831baee" providerId="ADAL" clId="{FFC03C22-C967-453A-BFF2-9A124BC659C4}" dt="2021-12-13T03:17:10.302" v="2726" actId="21"/>
          <ac:spMkLst>
            <pc:docMk/>
            <pc:sldMk cId="2126516842" sldId="296"/>
            <ac:spMk id="3" creationId="{BA555451-ED2F-4847-8FFE-B5C397578CFA}"/>
          </ac:spMkLst>
        </pc:spChg>
      </pc:sldChg>
      <pc:sldChg chg="delSp modSp add del mod">
        <pc:chgData name="Hogue,Meredith Reagan" userId="061a7ff5-8fa9-4730-8621-796eb831baee" providerId="ADAL" clId="{FFC03C22-C967-453A-BFF2-9A124BC659C4}" dt="2021-12-13T03:18:14.128" v="2735" actId="2696"/>
        <pc:sldMkLst>
          <pc:docMk/>
          <pc:sldMk cId="1489281758" sldId="297"/>
        </pc:sldMkLst>
        <pc:spChg chg="mod">
          <ac:chgData name="Hogue,Meredith Reagan" userId="061a7ff5-8fa9-4730-8621-796eb831baee" providerId="ADAL" clId="{FFC03C22-C967-453A-BFF2-9A124BC659C4}" dt="2021-12-13T03:17:29.890" v="2731"/>
          <ac:spMkLst>
            <pc:docMk/>
            <pc:sldMk cId="1489281758" sldId="297"/>
            <ac:spMk id="2" creationId="{73B89797-2F8F-4C1B-90C2-FBB5A4A36240}"/>
          </ac:spMkLst>
        </pc:spChg>
        <pc:spChg chg="del">
          <ac:chgData name="Hogue,Meredith Reagan" userId="061a7ff5-8fa9-4730-8621-796eb831baee" providerId="ADAL" clId="{FFC03C22-C967-453A-BFF2-9A124BC659C4}" dt="2021-12-13T03:17:12.941" v="2727" actId="21"/>
          <ac:spMkLst>
            <pc:docMk/>
            <pc:sldMk cId="1489281758" sldId="297"/>
            <ac:spMk id="3" creationId="{BA555451-ED2F-4847-8FFE-B5C397578CFA}"/>
          </ac:spMkLst>
        </pc:spChg>
      </pc:sldChg>
      <pc:sldChg chg="add del">
        <pc:chgData name="Hogue,Meredith Reagan" userId="061a7ff5-8fa9-4730-8621-796eb831baee" providerId="ADAL" clId="{FFC03C22-C967-453A-BFF2-9A124BC659C4}" dt="2021-12-13T03:16:32.507" v="2701" actId="2696"/>
        <pc:sldMkLst>
          <pc:docMk/>
          <pc:sldMk cId="704986136" sldId="298"/>
        </pc:sldMkLst>
      </pc:sldChg>
      <pc:sldChg chg="delSp modSp add del mod ord">
        <pc:chgData name="Hogue,Meredith Reagan" userId="061a7ff5-8fa9-4730-8621-796eb831baee" providerId="ADAL" clId="{FFC03C22-C967-453A-BFF2-9A124BC659C4}" dt="2021-12-13T03:19:05.694" v="2748" actId="2696"/>
        <pc:sldMkLst>
          <pc:docMk/>
          <pc:sldMk cId="2069673992" sldId="298"/>
        </pc:sldMkLst>
        <pc:spChg chg="mod">
          <ac:chgData name="Hogue,Meredith Reagan" userId="061a7ff5-8fa9-4730-8621-796eb831baee" providerId="ADAL" clId="{FFC03C22-C967-453A-BFF2-9A124BC659C4}" dt="2021-12-13T03:17:32.473" v="2732"/>
          <ac:spMkLst>
            <pc:docMk/>
            <pc:sldMk cId="2069673992" sldId="298"/>
            <ac:spMk id="2" creationId="{73B89797-2F8F-4C1B-90C2-FBB5A4A36240}"/>
          </ac:spMkLst>
        </pc:spChg>
        <pc:spChg chg="del">
          <ac:chgData name="Hogue,Meredith Reagan" userId="061a7ff5-8fa9-4730-8621-796eb831baee" providerId="ADAL" clId="{FFC03C22-C967-453A-BFF2-9A124BC659C4}" dt="2021-12-13T03:17:15.767" v="2728" actId="21"/>
          <ac:spMkLst>
            <pc:docMk/>
            <pc:sldMk cId="2069673992" sldId="298"/>
            <ac:spMk id="3" creationId="{BA555451-ED2F-4847-8FFE-B5C397578CFA}"/>
          </ac:spMkLst>
        </pc:spChg>
      </pc:sldChg>
      <pc:sldChg chg="addSp delSp modSp add mod">
        <pc:chgData name="Hogue,Meredith Reagan" userId="061a7ff5-8fa9-4730-8621-796eb831baee" providerId="ADAL" clId="{FFC03C22-C967-453A-BFF2-9A124BC659C4}" dt="2021-12-13T03:26:03.205" v="2918" actId="1076"/>
        <pc:sldMkLst>
          <pc:docMk/>
          <pc:sldMk cId="611194432" sldId="299"/>
        </pc:sldMkLst>
        <pc:spChg chg="mod">
          <ac:chgData name="Hogue,Meredith Reagan" userId="061a7ff5-8fa9-4730-8621-796eb831baee" providerId="ADAL" clId="{FFC03C22-C967-453A-BFF2-9A124BC659C4}" dt="2021-12-13T03:20:59.641" v="2875" actId="20577"/>
          <ac:spMkLst>
            <pc:docMk/>
            <pc:sldMk cId="611194432" sldId="299"/>
            <ac:spMk id="2" creationId="{01EDCA3B-4755-4029-B737-DBBDF865DFE8}"/>
          </ac:spMkLst>
        </pc:spChg>
        <pc:picChg chg="mod">
          <ac:chgData name="Hogue,Meredith Reagan" userId="061a7ff5-8fa9-4730-8621-796eb831baee" providerId="ADAL" clId="{FFC03C22-C967-453A-BFF2-9A124BC659C4}" dt="2021-12-13T03:26:03.205" v="2918" actId="1076"/>
          <ac:picMkLst>
            <pc:docMk/>
            <pc:sldMk cId="611194432" sldId="299"/>
            <ac:picMk id="3" creationId="{36098E41-F1C2-404D-8F29-C4265FBFADD7}"/>
          </ac:picMkLst>
        </pc:picChg>
        <pc:picChg chg="add del mod">
          <ac:chgData name="Hogue,Meredith Reagan" userId="061a7ff5-8fa9-4730-8621-796eb831baee" providerId="ADAL" clId="{FFC03C22-C967-453A-BFF2-9A124BC659C4}" dt="2021-12-13T03:25:54.133" v="2914" actId="21"/>
          <ac:picMkLst>
            <pc:docMk/>
            <pc:sldMk cId="611194432" sldId="299"/>
            <ac:picMk id="21506" creationId="{E0F3A2DB-D551-41D8-BEC0-905F3B3D37D0}"/>
          </ac:picMkLst>
        </pc:picChg>
      </pc:sldChg>
      <pc:sldChg chg="addSp modSp add mod">
        <pc:chgData name="Hogue,Meredith Reagan" userId="061a7ff5-8fa9-4730-8621-796eb831baee" providerId="ADAL" clId="{FFC03C22-C967-453A-BFF2-9A124BC659C4}" dt="2021-12-13T03:24:40.611" v="2906" actId="1076"/>
        <pc:sldMkLst>
          <pc:docMk/>
          <pc:sldMk cId="2069732080" sldId="300"/>
        </pc:sldMkLst>
        <pc:spChg chg="mod">
          <ac:chgData name="Hogue,Meredith Reagan" userId="061a7ff5-8fa9-4730-8621-796eb831baee" providerId="ADAL" clId="{FFC03C22-C967-453A-BFF2-9A124BC659C4}" dt="2021-12-13T03:21:04.646" v="2880" actId="20577"/>
          <ac:spMkLst>
            <pc:docMk/>
            <pc:sldMk cId="2069732080" sldId="300"/>
            <ac:spMk id="2" creationId="{01EDCA3B-4755-4029-B737-DBBDF865DFE8}"/>
          </ac:spMkLst>
        </pc:spChg>
        <pc:picChg chg="add mod">
          <ac:chgData name="Hogue,Meredith Reagan" userId="061a7ff5-8fa9-4730-8621-796eb831baee" providerId="ADAL" clId="{FFC03C22-C967-453A-BFF2-9A124BC659C4}" dt="2021-12-13T03:24:18.582" v="2902" actId="14100"/>
          <ac:picMkLst>
            <pc:docMk/>
            <pc:sldMk cId="2069732080" sldId="300"/>
            <ac:picMk id="19458" creationId="{D58AD259-C2D2-4FD7-8A5D-0C3AFB6C7B67}"/>
          </ac:picMkLst>
        </pc:picChg>
        <pc:picChg chg="add mod">
          <ac:chgData name="Hogue,Meredith Reagan" userId="061a7ff5-8fa9-4730-8621-796eb831baee" providerId="ADAL" clId="{FFC03C22-C967-453A-BFF2-9A124BC659C4}" dt="2021-12-13T03:24:40.611" v="2906" actId="1076"/>
          <ac:picMkLst>
            <pc:docMk/>
            <pc:sldMk cId="2069732080" sldId="300"/>
            <ac:picMk id="19460" creationId="{485A21E1-E1F8-4BBF-BA92-587666845632}"/>
          </ac:picMkLst>
        </pc:picChg>
      </pc:sldChg>
      <pc:sldChg chg="addSp modSp add mod">
        <pc:chgData name="Hogue,Meredith Reagan" userId="061a7ff5-8fa9-4730-8621-796eb831baee" providerId="ADAL" clId="{FFC03C22-C967-453A-BFF2-9A124BC659C4}" dt="2021-12-13T03:23:23.346" v="2896" actId="1076"/>
        <pc:sldMkLst>
          <pc:docMk/>
          <pc:sldMk cId="2489768425" sldId="301"/>
        </pc:sldMkLst>
        <pc:spChg chg="mod">
          <ac:chgData name="Hogue,Meredith Reagan" userId="061a7ff5-8fa9-4730-8621-796eb831baee" providerId="ADAL" clId="{FFC03C22-C967-453A-BFF2-9A124BC659C4}" dt="2021-12-13T03:21:10.485" v="2883" actId="20577"/>
          <ac:spMkLst>
            <pc:docMk/>
            <pc:sldMk cId="2489768425" sldId="301"/>
            <ac:spMk id="2" creationId="{01EDCA3B-4755-4029-B737-DBBDF865DFE8}"/>
          </ac:spMkLst>
        </pc:spChg>
        <pc:picChg chg="add mod">
          <ac:chgData name="Hogue,Meredith Reagan" userId="061a7ff5-8fa9-4730-8621-796eb831baee" providerId="ADAL" clId="{FFC03C22-C967-453A-BFF2-9A124BC659C4}" dt="2021-12-13T03:23:23.346" v="2896" actId="1076"/>
          <ac:picMkLst>
            <pc:docMk/>
            <pc:sldMk cId="2489768425" sldId="301"/>
            <ac:picMk id="17410" creationId="{1FAD0529-7904-4D3A-91A0-3F40B332794C}"/>
          </ac:picMkLst>
        </pc:picChg>
      </pc:sldChg>
      <pc:sldChg chg="addSp modSp add mod">
        <pc:chgData name="Hogue,Meredith Reagan" userId="061a7ff5-8fa9-4730-8621-796eb831baee" providerId="ADAL" clId="{FFC03C22-C967-453A-BFF2-9A124BC659C4}" dt="2021-12-13T03:26:27.205" v="2920" actId="1076"/>
        <pc:sldMkLst>
          <pc:docMk/>
          <pc:sldMk cId="71290996" sldId="302"/>
        </pc:sldMkLst>
        <pc:spChg chg="mod">
          <ac:chgData name="Hogue,Meredith Reagan" userId="061a7ff5-8fa9-4730-8621-796eb831baee" providerId="ADAL" clId="{FFC03C22-C967-453A-BFF2-9A124BC659C4}" dt="2021-12-13T03:21:16.421" v="2891" actId="20577"/>
          <ac:spMkLst>
            <pc:docMk/>
            <pc:sldMk cId="71290996" sldId="302"/>
            <ac:spMk id="2" creationId="{01EDCA3B-4755-4029-B737-DBBDF865DFE8}"/>
          </ac:spMkLst>
        </pc:spChg>
        <pc:picChg chg="add mod">
          <ac:chgData name="Hogue,Meredith Reagan" userId="061a7ff5-8fa9-4730-8621-796eb831baee" providerId="ADAL" clId="{FFC03C22-C967-453A-BFF2-9A124BC659C4}" dt="2021-12-13T03:26:27.205" v="2920" actId="1076"/>
          <ac:picMkLst>
            <pc:docMk/>
            <pc:sldMk cId="71290996" sldId="302"/>
            <ac:picMk id="20482" creationId="{0C43FCC0-D597-468D-B567-E780D74FBECD}"/>
          </ac:picMkLst>
        </pc:picChg>
      </pc:sldChg>
      <pc:sldChg chg="add del">
        <pc:chgData name="Hogue,Meredith Reagan" userId="061a7ff5-8fa9-4730-8621-796eb831baee" providerId="ADAL" clId="{FFC03C22-C967-453A-BFF2-9A124BC659C4}" dt="2021-12-13T03:19:01.002" v="2747" actId="2696"/>
        <pc:sldMkLst>
          <pc:docMk/>
          <pc:sldMk cId="114753749" sldId="303"/>
        </pc:sldMkLst>
      </pc:sldChg>
      <pc:sldChg chg="addSp delSp modSp new mod">
        <pc:chgData name="Hogue,Meredith Reagan" userId="061a7ff5-8fa9-4730-8621-796eb831baee" providerId="ADAL" clId="{FFC03C22-C967-453A-BFF2-9A124BC659C4}" dt="2021-12-13T03:27:24.160" v="2977" actId="1076"/>
        <pc:sldMkLst>
          <pc:docMk/>
          <pc:sldMk cId="495483195" sldId="303"/>
        </pc:sldMkLst>
        <pc:spChg chg="mod">
          <ac:chgData name="Hogue,Meredith Reagan" userId="061a7ff5-8fa9-4730-8621-796eb831baee" providerId="ADAL" clId="{FFC03C22-C967-453A-BFF2-9A124BC659C4}" dt="2021-12-13T03:27:18.785" v="2974" actId="20577"/>
          <ac:spMkLst>
            <pc:docMk/>
            <pc:sldMk cId="495483195" sldId="303"/>
            <ac:spMk id="2" creationId="{94DC220E-11FD-4830-9571-410DAF39DFE3}"/>
          </ac:spMkLst>
        </pc:spChg>
        <pc:spChg chg="del mod">
          <ac:chgData name="Hogue,Meredith Reagan" userId="061a7ff5-8fa9-4730-8621-796eb831baee" providerId="ADAL" clId="{FFC03C22-C967-453A-BFF2-9A124BC659C4}" dt="2021-12-13T03:26:52.581" v="2941" actId="21"/>
          <ac:spMkLst>
            <pc:docMk/>
            <pc:sldMk cId="495483195" sldId="303"/>
            <ac:spMk id="3" creationId="{A49977EC-CAAB-4501-84A6-94307D3C77D6}"/>
          </ac:spMkLst>
        </pc:spChg>
        <pc:picChg chg="add mod">
          <ac:chgData name="Hogue,Meredith Reagan" userId="061a7ff5-8fa9-4730-8621-796eb831baee" providerId="ADAL" clId="{FFC03C22-C967-453A-BFF2-9A124BC659C4}" dt="2021-12-13T03:27:24.160" v="2977" actId="1076"/>
          <ac:picMkLst>
            <pc:docMk/>
            <pc:sldMk cId="495483195" sldId="303"/>
            <ac:picMk id="22530" creationId="{D08ED54B-9E1D-4FAF-8F0D-EA5CEE3CEAE3}"/>
          </ac:picMkLst>
        </pc:picChg>
      </pc:sldChg>
      <pc:sldMasterChg chg="del delSldLayout">
        <pc:chgData name="Hogue,Meredith Reagan" userId="061a7ff5-8fa9-4730-8621-796eb831baee" providerId="ADAL" clId="{FFC03C22-C967-453A-BFF2-9A124BC659C4}" dt="2021-12-08T18:20:56.696" v="27" actId="26606"/>
        <pc:sldMasterMkLst>
          <pc:docMk/>
          <pc:sldMasterMk cId="2460954070" sldId="2147483660"/>
        </pc:sldMasterMkLst>
        <pc:sldLayoutChg chg="del">
          <pc:chgData name="Hogue,Meredith Reagan" userId="061a7ff5-8fa9-4730-8621-796eb831baee" providerId="ADAL" clId="{FFC03C22-C967-453A-BFF2-9A124BC659C4}" dt="2021-12-08T18:20:56.696" v="27" actId="26606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Hogue,Meredith Reagan" userId="061a7ff5-8fa9-4730-8621-796eb831baee" providerId="ADAL" clId="{FFC03C22-C967-453A-BFF2-9A124BC659C4}" dt="2021-12-08T18:20:56.696" v="27" actId="26606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Hogue,Meredith Reagan" userId="061a7ff5-8fa9-4730-8621-796eb831baee" providerId="ADAL" clId="{FFC03C22-C967-453A-BFF2-9A124BC659C4}" dt="2021-12-08T18:20:56.696" v="27" actId="26606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Hogue,Meredith Reagan" userId="061a7ff5-8fa9-4730-8621-796eb831baee" providerId="ADAL" clId="{FFC03C22-C967-453A-BFF2-9A124BC659C4}" dt="2021-12-08T18:20:56.696" v="27" actId="26606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Hogue,Meredith Reagan" userId="061a7ff5-8fa9-4730-8621-796eb831baee" providerId="ADAL" clId="{FFC03C22-C967-453A-BFF2-9A124BC659C4}" dt="2021-12-08T18:20:56.696" v="27" actId="26606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Hogue,Meredith Reagan" userId="061a7ff5-8fa9-4730-8621-796eb831baee" providerId="ADAL" clId="{FFC03C22-C967-453A-BFF2-9A124BC659C4}" dt="2021-12-08T18:20:56.696" v="27" actId="26606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Hogue,Meredith Reagan" userId="061a7ff5-8fa9-4730-8621-796eb831baee" providerId="ADAL" clId="{FFC03C22-C967-453A-BFF2-9A124BC659C4}" dt="2021-12-08T18:20:56.696" v="27" actId="26606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Hogue,Meredith Reagan" userId="061a7ff5-8fa9-4730-8621-796eb831baee" providerId="ADAL" clId="{FFC03C22-C967-453A-BFF2-9A124BC659C4}" dt="2021-12-08T18:20:56.696" v="27" actId="26606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Hogue,Meredith Reagan" userId="061a7ff5-8fa9-4730-8621-796eb831baee" providerId="ADAL" clId="{FFC03C22-C967-453A-BFF2-9A124BC659C4}" dt="2021-12-08T18:20:56.696" v="27" actId="26606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Hogue,Meredith Reagan" userId="061a7ff5-8fa9-4730-8621-796eb831baee" providerId="ADAL" clId="{FFC03C22-C967-453A-BFF2-9A124BC659C4}" dt="2021-12-08T18:20:56.696" v="27" actId="26606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Hogue,Meredith Reagan" userId="061a7ff5-8fa9-4730-8621-796eb831baee" providerId="ADAL" clId="{FFC03C22-C967-453A-BFF2-9A124BC659C4}" dt="2021-12-08T18:20:56.696" v="27" actId="2660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setBg addSldLayout modSldLayout">
        <pc:chgData name="Hogue,Meredith Reagan" userId="061a7ff5-8fa9-4730-8621-796eb831baee" providerId="ADAL" clId="{FFC03C22-C967-453A-BFF2-9A124BC659C4}" dt="2021-12-13T01:06:28.654" v="765"/>
        <pc:sldMasterMkLst>
          <pc:docMk/>
          <pc:sldMasterMk cId="1742870098" sldId="2147483711"/>
        </pc:sldMasterMkLst>
        <pc:sldLayoutChg chg="add setBg">
          <pc:chgData name="Hogue,Meredith Reagan" userId="061a7ff5-8fa9-4730-8621-796eb831baee" providerId="ADAL" clId="{FFC03C22-C967-453A-BFF2-9A124BC659C4}" dt="2021-12-13T01:06:28.654" v="765"/>
          <pc:sldLayoutMkLst>
            <pc:docMk/>
            <pc:sldMasterMk cId="1742870098" sldId="2147483711"/>
            <pc:sldLayoutMk cId="4061916053" sldId="2147483700"/>
          </pc:sldLayoutMkLst>
        </pc:sldLayoutChg>
        <pc:sldLayoutChg chg="add setBg">
          <pc:chgData name="Hogue,Meredith Reagan" userId="061a7ff5-8fa9-4730-8621-796eb831baee" providerId="ADAL" clId="{FFC03C22-C967-453A-BFF2-9A124BC659C4}" dt="2021-12-13T01:06:28.654" v="765"/>
          <pc:sldLayoutMkLst>
            <pc:docMk/>
            <pc:sldMasterMk cId="1742870098" sldId="2147483711"/>
            <pc:sldLayoutMk cId="2633131146" sldId="2147483701"/>
          </pc:sldLayoutMkLst>
        </pc:sldLayoutChg>
        <pc:sldLayoutChg chg="add setBg">
          <pc:chgData name="Hogue,Meredith Reagan" userId="061a7ff5-8fa9-4730-8621-796eb831baee" providerId="ADAL" clId="{FFC03C22-C967-453A-BFF2-9A124BC659C4}" dt="2021-12-13T01:06:28.654" v="765"/>
          <pc:sldLayoutMkLst>
            <pc:docMk/>
            <pc:sldMasterMk cId="1742870098" sldId="2147483711"/>
            <pc:sldLayoutMk cId="3310452567" sldId="2147483702"/>
          </pc:sldLayoutMkLst>
        </pc:sldLayoutChg>
        <pc:sldLayoutChg chg="add setBg">
          <pc:chgData name="Hogue,Meredith Reagan" userId="061a7ff5-8fa9-4730-8621-796eb831baee" providerId="ADAL" clId="{FFC03C22-C967-453A-BFF2-9A124BC659C4}" dt="2021-12-13T01:06:28.654" v="765"/>
          <pc:sldLayoutMkLst>
            <pc:docMk/>
            <pc:sldMasterMk cId="1742870098" sldId="2147483711"/>
            <pc:sldLayoutMk cId="3343943881" sldId="2147483703"/>
          </pc:sldLayoutMkLst>
        </pc:sldLayoutChg>
        <pc:sldLayoutChg chg="add setBg">
          <pc:chgData name="Hogue,Meredith Reagan" userId="061a7ff5-8fa9-4730-8621-796eb831baee" providerId="ADAL" clId="{FFC03C22-C967-453A-BFF2-9A124BC659C4}" dt="2021-12-13T01:06:28.654" v="765"/>
          <pc:sldLayoutMkLst>
            <pc:docMk/>
            <pc:sldMasterMk cId="1742870098" sldId="2147483711"/>
            <pc:sldLayoutMk cId="2626962610" sldId="2147483704"/>
          </pc:sldLayoutMkLst>
        </pc:sldLayoutChg>
        <pc:sldLayoutChg chg="add setBg">
          <pc:chgData name="Hogue,Meredith Reagan" userId="061a7ff5-8fa9-4730-8621-796eb831baee" providerId="ADAL" clId="{FFC03C22-C967-453A-BFF2-9A124BC659C4}" dt="2021-12-13T01:06:28.654" v="765"/>
          <pc:sldLayoutMkLst>
            <pc:docMk/>
            <pc:sldMasterMk cId="1742870098" sldId="2147483711"/>
            <pc:sldLayoutMk cId="2806592481" sldId="2147483705"/>
          </pc:sldLayoutMkLst>
        </pc:sldLayoutChg>
        <pc:sldLayoutChg chg="add setBg">
          <pc:chgData name="Hogue,Meredith Reagan" userId="061a7ff5-8fa9-4730-8621-796eb831baee" providerId="ADAL" clId="{FFC03C22-C967-453A-BFF2-9A124BC659C4}" dt="2021-12-13T01:06:28.654" v="765"/>
          <pc:sldLayoutMkLst>
            <pc:docMk/>
            <pc:sldMasterMk cId="1742870098" sldId="2147483711"/>
            <pc:sldLayoutMk cId="1040153363" sldId="2147483706"/>
          </pc:sldLayoutMkLst>
        </pc:sldLayoutChg>
        <pc:sldLayoutChg chg="add setBg">
          <pc:chgData name="Hogue,Meredith Reagan" userId="061a7ff5-8fa9-4730-8621-796eb831baee" providerId="ADAL" clId="{FFC03C22-C967-453A-BFF2-9A124BC659C4}" dt="2021-12-13T01:06:28.654" v="765"/>
          <pc:sldLayoutMkLst>
            <pc:docMk/>
            <pc:sldMasterMk cId="1742870098" sldId="2147483711"/>
            <pc:sldLayoutMk cId="3076021846" sldId="2147483707"/>
          </pc:sldLayoutMkLst>
        </pc:sldLayoutChg>
        <pc:sldLayoutChg chg="add setBg">
          <pc:chgData name="Hogue,Meredith Reagan" userId="061a7ff5-8fa9-4730-8621-796eb831baee" providerId="ADAL" clId="{FFC03C22-C967-453A-BFF2-9A124BC659C4}" dt="2021-12-13T01:06:28.654" v="765"/>
          <pc:sldLayoutMkLst>
            <pc:docMk/>
            <pc:sldMasterMk cId="1742870098" sldId="2147483711"/>
            <pc:sldLayoutMk cId="3425100605" sldId="2147483708"/>
          </pc:sldLayoutMkLst>
        </pc:sldLayoutChg>
        <pc:sldLayoutChg chg="add setBg">
          <pc:chgData name="Hogue,Meredith Reagan" userId="061a7ff5-8fa9-4730-8621-796eb831baee" providerId="ADAL" clId="{FFC03C22-C967-453A-BFF2-9A124BC659C4}" dt="2021-12-13T01:06:28.654" v="765"/>
          <pc:sldLayoutMkLst>
            <pc:docMk/>
            <pc:sldMasterMk cId="1742870098" sldId="2147483711"/>
            <pc:sldLayoutMk cId="2470463514" sldId="2147483709"/>
          </pc:sldLayoutMkLst>
        </pc:sldLayoutChg>
        <pc:sldLayoutChg chg="add setBg">
          <pc:chgData name="Hogue,Meredith Reagan" userId="061a7ff5-8fa9-4730-8621-796eb831baee" providerId="ADAL" clId="{FFC03C22-C967-453A-BFF2-9A124BC659C4}" dt="2021-12-13T01:06:28.654" v="765"/>
          <pc:sldLayoutMkLst>
            <pc:docMk/>
            <pc:sldMasterMk cId="1742870098" sldId="2147483711"/>
            <pc:sldLayoutMk cId="3181958556" sldId="2147483710"/>
          </pc:sldLayoutMkLst>
        </pc:sldLayoutChg>
      </pc:sldMasterChg>
    </pc:docChg>
  </pc:docChgLst>
  <pc:docChgLst>
    <pc:chgData name="Perera,Minu Navindya" userId="S::mnpere01@louisville.edu::4358f885-5058-4b64-bf48-05fbfcb90bed" providerId="AD" clId="Web-{DD16F6C4-3C09-43FB-A5FD-07840173A766}"/>
    <pc:docChg chg="modSld">
      <pc:chgData name="Perera,Minu Navindya" userId="S::mnpere01@louisville.edu::4358f885-5058-4b64-bf48-05fbfcb90bed" providerId="AD" clId="Web-{DD16F6C4-3C09-43FB-A5FD-07840173A766}" dt="2021-12-13T02:56:48.849" v="11" actId="1076"/>
      <pc:docMkLst>
        <pc:docMk/>
      </pc:docMkLst>
      <pc:sldChg chg="addSp modSp">
        <pc:chgData name="Perera,Minu Navindya" userId="S::mnpere01@louisville.edu::4358f885-5058-4b64-bf48-05fbfcb90bed" providerId="AD" clId="Web-{DD16F6C4-3C09-43FB-A5FD-07840173A766}" dt="2021-12-13T02:56:48.849" v="11" actId="1076"/>
        <pc:sldMkLst>
          <pc:docMk/>
          <pc:sldMk cId="3840442716" sldId="274"/>
        </pc:sldMkLst>
        <pc:spChg chg="add mod">
          <ac:chgData name="Perera,Minu Navindya" userId="S::mnpere01@louisville.edu::4358f885-5058-4b64-bf48-05fbfcb90bed" providerId="AD" clId="Web-{DD16F6C4-3C09-43FB-A5FD-07840173A766}" dt="2021-12-13T02:56:00.692" v="4" actId="20577"/>
          <ac:spMkLst>
            <pc:docMk/>
            <pc:sldMk cId="3840442716" sldId="274"/>
            <ac:spMk id="3" creationId="{54BA2C9F-8576-4FFF-96CE-E1490488303D}"/>
          </ac:spMkLst>
        </pc:spChg>
        <pc:picChg chg="add mod">
          <ac:chgData name="Perera,Minu Navindya" userId="S::mnpere01@louisville.edu::4358f885-5058-4b64-bf48-05fbfcb90bed" providerId="AD" clId="Web-{DD16F6C4-3C09-43FB-A5FD-07840173A766}" dt="2021-12-13T02:56:48.849" v="11" actId="1076"/>
          <ac:picMkLst>
            <pc:docMk/>
            <pc:sldMk cId="3840442716" sldId="274"/>
            <ac:picMk id="4" creationId="{34B765DC-726D-4C05-9B63-285DAECF2EA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E9DC60-6B5C-4DB0-BA4B-3D9B6B34B52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12FB65D-B44B-45C8-BE87-FDF72066A9F3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US"/>
            <a:t>Restate Problems</a:t>
          </a:r>
        </a:p>
      </dgm:t>
    </dgm:pt>
    <dgm:pt modelId="{D2FFDAE2-9EAB-4C40-A115-1E622A89A02C}" type="parTrans" cxnId="{DD400B85-0B34-44E8-9902-DE57E30CD69E}">
      <dgm:prSet/>
      <dgm:spPr/>
      <dgm:t>
        <a:bodyPr/>
        <a:lstStyle/>
        <a:p>
          <a:endParaRPr lang="en-US"/>
        </a:p>
      </dgm:t>
    </dgm:pt>
    <dgm:pt modelId="{FDF0BD31-6580-46F6-BE5B-339864D098CC}" type="sibTrans" cxnId="{DD400B85-0B34-44E8-9902-DE57E30CD69E}">
      <dgm:prSet/>
      <dgm:spPr/>
      <dgm:t>
        <a:bodyPr/>
        <a:lstStyle/>
        <a:p>
          <a:endParaRPr lang="en-US"/>
        </a:p>
      </dgm:t>
    </dgm:pt>
    <dgm:pt modelId="{B25BF297-7A2C-47CD-B3DB-E532D7813DA3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US"/>
            <a:t>Original Requirements</a:t>
          </a:r>
        </a:p>
      </dgm:t>
    </dgm:pt>
    <dgm:pt modelId="{D4ADABF1-8C95-4FDD-81B1-A2429AC62402}" type="parTrans" cxnId="{5A2E1D23-9E90-4A1B-B320-8A06C99E64CF}">
      <dgm:prSet/>
      <dgm:spPr/>
      <dgm:t>
        <a:bodyPr/>
        <a:lstStyle/>
        <a:p>
          <a:endParaRPr lang="en-US"/>
        </a:p>
      </dgm:t>
    </dgm:pt>
    <dgm:pt modelId="{A19910C0-0BEC-4C21-A022-CE5E5A4F5C3B}" type="sibTrans" cxnId="{5A2E1D23-9E90-4A1B-B320-8A06C99E64CF}">
      <dgm:prSet/>
      <dgm:spPr/>
      <dgm:t>
        <a:bodyPr/>
        <a:lstStyle/>
        <a:p>
          <a:endParaRPr lang="en-US"/>
        </a:p>
      </dgm:t>
    </dgm:pt>
    <dgm:pt modelId="{F749B993-9802-4156-858C-B0275A74F442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US"/>
            <a:t>Screen mockups – “Guided Tour”</a:t>
          </a:r>
        </a:p>
      </dgm:t>
    </dgm:pt>
    <dgm:pt modelId="{050FE42C-3924-421F-AE22-27127C23CCC7}" type="parTrans" cxnId="{6A6ADF9A-49F6-4078-BB59-B127E94C9626}">
      <dgm:prSet/>
      <dgm:spPr/>
      <dgm:t>
        <a:bodyPr/>
        <a:lstStyle/>
        <a:p>
          <a:endParaRPr lang="en-US"/>
        </a:p>
      </dgm:t>
    </dgm:pt>
    <dgm:pt modelId="{CAD77085-F538-4403-8F6B-D8C5676FF149}" type="sibTrans" cxnId="{6A6ADF9A-49F6-4078-BB59-B127E94C9626}">
      <dgm:prSet/>
      <dgm:spPr/>
      <dgm:t>
        <a:bodyPr/>
        <a:lstStyle/>
        <a:p>
          <a:endParaRPr lang="en-US"/>
        </a:p>
      </dgm:t>
    </dgm:pt>
    <dgm:pt modelId="{AC821752-25C0-4C9B-B6CD-FC06A1D4800D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en-US"/>
            <a:t>Conclusion/Questions</a:t>
          </a:r>
        </a:p>
      </dgm:t>
    </dgm:pt>
    <dgm:pt modelId="{996090A5-A48E-4DDC-92E8-265C966888C9}" type="parTrans" cxnId="{8209E823-5BB9-489A-AE9E-D88B1CBF7ADB}">
      <dgm:prSet/>
      <dgm:spPr/>
      <dgm:t>
        <a:bodyPr/>
        <a:lstStyle/>
        <a:p>
          <a:endParaRPr lang="en-US"/>
        </a:p>
      </dgm:t>
    </dgm:pt>
    <dgm:pt modelId="{CEB3319D-C709-418D-A306-41ABC5CE52A3}" type="sibTrans" cxnId="{8209E823-5BB9-489A-AE9E-D88B1CBF7ADB}">
      <dgm:prSet/>
      <dgm:spPr/>
      <dgm:t>
        <a:bodyPr/>
        <a:lstStyle/>
        <a:p>
          <a:endParaRPr lang="en-US"/>
        </a:p>
      </dgm:t>
    </dgm:pt>
    <dgm:pt modelId="{69EA464F-69FD-4D6E-836A-06D9103E5358}" type="pres">
      <dgm:prSet presAssocID="{8BE9DC60-6B5C-4DB0-BA4B-3D9B6B34B526}" presName="linear" presStyleCnt="0">
        <dgm:presLayoutVars>
          <dgm:dir/>
          <dgm:animLvl val="lvl"/>
          <dgm:resizeHandles val="exact"/>
        </dgm:presLayoutVars>
      </dgm:prSet>
      <dgm:spPr/>
    </dgm:pt>
    <dgm:pt modelId="{5ECFD3D5-69F5-4CBB-A35C-86D592120659}" type="pres">
      <dgm:prSet presAssocID="{212FB65D-B44B-45C8-BE87-FDF72066A9F3}" presName="parentLin" presStyleCnt="0"/>
      <dgm:spPr/>
    </dgm:pt>
    <dgm:pt modelId="{3D377996-1D98-45BF-995F-F1628A3559CA}" type="pres">
      <dgm:prSet presAssocID="{212FB65D-B44B-45C8-BE87-FDF72066A9F3}" presName="parentLeftMargin" presStyleLbl="node1" presStyleIdx="0" presStyleCnt="4"/>
      <dgm:spPr/>
    </dgm:pt>
    <dgm:pt modelId="{6F2F5F45-93BD-47FB-A8FB-F9F4347D7F14}" type="pres">
      <dgm:prSet presAssocID="{212FB65D-B44B-45C8-BE87-FDF72066A9F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F758945-6F21-4DDA-A7C4-5BEB344CF382}" type="pres">
      <dgm:prSet presAssocID="{212FB65D-B44B-45C8-BE87-FDF72066A9F3}" presName="negativeSpace" presStyleCnt="0"/>
      <dgm:spPr/>
    </dgm:pt>
    <dgm:pt modelId="{CA5E1BBF-B4A1-496D-9F36-EEF4AD0E359E}" type="pres">
      <dgm:prSet presAssocID="{212FB65D-B44B-45C8-BE87-FDF72066A9F3}" presName="childText" presStyleLbl="conFgAcc1" presStyleIdx="0" presStyleCnt="4">
        <dgm:presLayoutVars>
          <dgm:bulletEnabled val="1"/>
        </dgm:presLayoutVars>
      </dgm:prSet>
      <dgm:spPr/>
    </dgm:pt>
    <dgm:pt modelId="{4BE3C3AB-0E0D-42C2-A777-F45AA07E9A49}" type="pres">
      <dgm:prSet presAssocID="{FDF0BD31-6580-46F6-BE5B-339864D098CC}" presName="spaceBetweenRectangles" presStyleCnt="0"/>
      <dgm:spPr/>
    </dgm:pt>
    <dgm:pt modelId="{3A80417E-83A5-4CE6-BD01-64BC32618F23}" type="pres">
      <dgm:prSet presAssocID="{B25BF297-7A2C-47CD-B3DB-E532D7813DA3}" presName="parentLin" presStyleCnt="0"/>
      <dgm:spPr/>
    </dgm:pt>
    <dgm:pt modelId="{4AAA702E-A269-4FD9-ADE6-06F4004D8B10}" type="pres">
      <dgm:prSet presAssocID="{B25BF297-7A2C-47CD-B3DB-E532D7813DA3}" presName="parentLeftMargin" presStyleLbl="node1" presStyleIdx="0" presStyleCnt="4"/>
      <dgm:spPr/>
    </dgm:pt>
    <dgm:pt modelId="{75857A36-16ED-4AFD-87E9-C66828FE52E0}" type="pres">
      <dgm:prSet presAssocID="{B25BF297-7A2C-47CD-B3DB-E532D7813DA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B10B697-8285-4B8C-9A55-FF38C65BD862}" type="pres">
      <dgm:prSet presAssocID="{B25BF297-7A2C-47CD-B3DB-E532D7813DA3}" presName="negativeSpace" presStyleCnt="0"/>
      <dgm:spPr/>
    </dgm:pt>
    <dgm:pt modelId="{05EC5DD2-F333-4523-A9D4-2C67F420CEB9}" type="pres">
      <dgm:prSet presAssocID="{B25BF297-7A2C-47CD-B3DB-E532D7813DA3}" presName="childText" presStyleLbl="conFgAcc1" presStyleIdx="1" presStyleCnt="4">
        <dgm:presLayoutVars>
          <dgm:bulletEnabled val="1"/>
        </dgm:presLayoutVars>
      </dgm:prSet>
      <dgm:spPr/>
    </dgm:pt>
    <dgm:pt modelId="{02BBD924-B52E-4D5A-BE61-76E64628925A}" type="pres">
      <dgm:prSet presAssocID="{A19910C0-0BEC-4C21-A022-CE5E5A4F5C3B}" presName="spaceBetweenRectangles" presStyleCnt="0"/>
      <dgm:spPr/>
    </dgm:pt>
    <dgm:pt modelId="{66DDDC7D-A8FD-460C-B208-BAFD34E76DDE}" type="pres">
      <dgm:prSet presAssocID="{F749B993-9802-4156-858C-B0275A74F442}" presName="parentLin" presStyleCnt="0"/>
      <dgm:spPr/>
    </dgm:pt>
    <dgm:pt modelId="{EB0BDEFD-60BB-4C50-AA0D-C0C8CBE038F9}" type="pres">
      <dgm:prSet presAssocID="{F749B993-9802-4156-858C-B0275A74F442}" presName="parentLeftMargin" presStyleLbl="node1" presStyleIdx="1" presStyleCnt="4"/>
      <dgm:spPr/>
    </dgm:pt>
    <dgm:pt modelId="{AC102940-F0EF-4CE4-AB7F-F81443907FE8}" type="pres">
      <dgm:prSet presAssocID="{F749B993-9802-4156-858C-B0275A74F44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08639DD-79F4-4343-A3D9-3A4EFAEBC053}" type="pres">
      <dgm:prSet presAssocID="{F749B993-9802-4156-858C-B0275A74F442}" presName="negativeSpace" presStyleCnt="0"/>
      <dgm:spPr/>
    </dgm:pt>
    <dgm:pt modelId="{A1ACD463-7FE4-4725-B342-F9D4C492F2C2}" type="pres">
      <dgm:prSet presAssocID="{F749B993-9802-4156-858C-B0275A74F442}" presName="childText" presStyleLbl="conFgAcc1" presStyleIdx="2" presStyleCnt="4">
        <dgm:presLayoutVars>
          <dgm:bulletEnabled val="1"/>
        </dgm:presLayoutVars>
      </dgm:prSet>
      <dgm:spPr/>
    </dgm:pt>
    <dgm:pt modelId="{5B25928E-600D-49A7-AC43-E03F31C374E0}" type="pres">
      <dgm:prSet presAssocID="{CAD77085-F538-4403-8F6B-D8C5676FF149}" presName="spaceBetweenRectangles" presStyleCnt="0"/>
      <dgm:spPr/>
    </dgm:pt>
    <dgm:pt modelId="{200BE535-C5F0-492A-ADD4-5DDEF1B19F18}" type="pres">
      <dgm:prSet presAssocID="{AC821752-25C0-4C9B-B6CD-FC06A1D4800D}" presName="parentLin" presStyleCnt="0"/>
      <dgm:spPr/>
    </dgm:pt>
    <dgm:pt modelId="{7F91289B-EC23-4BF0-9D11-0AD92F47AC34}" type="pres">
      <dgm:prSet presAssocID="{AC821752-25C0-4C9B-B6CD-FC06A1D4800D}" presName="parentLeftMargin" presStyleLbl="node1" presStyleIdx="2" presStyleCnt="4"/>
      <dgm:spPr/>
    </dgm:pt>
    <dgm:pt modelId="{FC1213F7-16FE-40D2-A58C-5FB9B9D17576}" type="pres">
      <dgm:prSet presAssocID="{AC821752-25C0-4C9B-B6CD-FC06A1D4800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268ED05-A3BC-4293-AAD4-41484307D4D3}" type="pres">
      <dgm:prSet presAssocID="{AC821752-25C0-4C9B-B6CD-FC06A1D4800D}" presName="negativeSpace" presStyleCnt="0"/>
      <dgm:spPr/>
    </dgm:pt>
    <dgm:pt modelId="{75C56F50-3D82-4A27-952F-D163E685FFCE}" type="pres">
      <dgm:prSet presAssocID="{AC821752-25C0-4C9B-B6CD-FC06A1D4800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DF23011-5A19-4889-B278-517AE222E6DE}" type="presOf" srcId="{F749B993-9802-4156-858C-B0275A74F442}" destId="{EB0BDEFD-60BB-4C50-AA0D-C0C8CBE038F9}" srcOrd="0" destOrd="0" presId="urn:microsoft.com/office/officeart/2005/8/layout/list1"/>
    <dgm:cxn modelId="{5A2E1D23-9E90-4A1B-B320-8A06C99E64CF}" srcId="{8BE9DC60-6B5C-4DB0-BA4B-3D9B6B34B526}" destId="{B25BF297-7A2C-47CD-B3DB-E532D7813DA3}" srcOrd="1" destOrd="0" parTransId="{D4ADABF1-8C95-4FDD-81B1-A2429AC62402}" sibTransId="{A19910C0-0BEC-4C21-A022-CE5E5A4F5C3B}"/>
    <dgm:cxn modelId="{8209E823-5BB9-489A-AE9E-D88B1CBF7ADB}" srcId="{8BE9DC60-6B5C-4DB0-BA4B-3D9B6B34B526}" destId="{AC821752-25C0-4C9B-B6CD-FC06A1D4800D}" srcOrd="3" destOrd="0" parTransId="{996090A5-A48E-4DDC-92E8-265C966888C9}" sibTransId="{CEB3319D-C709-418D-A306-41ABC5CE52A3}"/>
    <dgm:cxn modelId="{81782E3F-CA2B-49C4-8195-326F5390B87A}" type="presOf" srcId="{AC821752-25C0-4C9B-B6CD-FC06A1D4800D}" destId="{7F91289B-EC23-4BF0-9D11-0AD92F47AC34}" srcOrd="0" destOrd="0" presId="urn:microsoft.com/office/officeart/2005/8/layout/list1"/>
    <dgm:cxn modelId="{7E8AD47B-CFD8-4082-B899-128767DED4F5}" type="presOf" srcId="{F749B993-9802-4156-858C-B0275A74F442}" destId="{AC102940-F0EF-4CE4-AB7F-F81443907FE8}" srcOrd="1" destOrd="0" presId="urn:microsoft.com/office/officeart/2005/8/layout/list1"/>
    <dgm:cxn modelId="{894A8683-462A-4777-BC0B-D05C414E5A17}" type="presOf" srcId="{212FB65D-B44B-45C8-BE87-FDF72066A9F3}" destId="{6F2F5F45-93BD-47FB-A8FB-F9F4347D7F14}" srcOrd="1" destOrd="0" presId="urn:microsoft.com/office/officeart/2005/8/layout/list1"/>
    <dgm:cxn modelId="{DD400B85-0B34-44E8-9902-DE57E30CD69E}" srcId="{8BE9DC60-6B5C-4DB0-BA4B-3D9B6B34B526}" destId="{212FB65D-B44B-45C8-BE87-FDF72066A9F3}" srcOrd="0" destOrd="0" parTransId="{D2FFDAE2-9EAB-4C40-A115-1E622A89A02C}" sibTransId="{FDF0BD31-6580-46F6-BE5B-339864D098CC}"/>
    <dgm:cxn modelId="{CE05CF87-68F7-49B0-AF1A-43E13EE5336D}" type="presOf" srcId="{B25BF297-7A2C-47CD-B3DB-E532D7813DA3}" destId="{4AAA702E-A269-4FD9-ADE6-06F4004D8B10}" srcOrd="0" destOrd="0" presId="urn:microsoft.com/office/officeart/2005/8/layout/list1"/>
    <dgm:cxn modelId="{9828D797-AD14-472F-B1A3-DCB1ABEC8E91}" type="presOf" srcId="{AC821752-25C0-4C9B-B6CD-FC06A1D4800D}" destId="{FC1213F7-16FE-40D2-A58C-5FB9B9D17576}" srcOrd="1" destOrd="0" presId="urn:microsoft.com/office/officeart/2005/8/layout/list1"/>
    <dgm:cxn modelId="{6A6ADF9A-49F6-4078-BB59-B127E94C9626}" srcId="{8BE9DC60-6B5C-4DB0-BA4B-3D9B6B34B526}" destId="{F749B993-9802-4156-858C-B0275A74F442}" srcOrd="2" destOrd="0" parTransId="{050FE42C-3924-421F-AE22-27127C23CCC7}" sibTransId="{CAD77085-F538-4403-8F6B-D8C5676FF149}"/>
    <dgm:cxn modelId="{B94E7BE9-B360-4A69-BB88-71EE763A668B}" type="presOf" srcId="{B25BF297-7A2C-47CD-B3DB-E532D7813DA3}" destId="{75857A36-16ED-4AFD-87E9-C66828FE52E0}" srcOrd="1" destOrd="0" presId="urn:microsoft.com/office/officeart/2005/8/layout/list1"/>
    <dgm:cxn modelId="{535CF0EF-0A06-4066-B982-C1F4267A6A35}" type="presOf" srcId="{8BE9DC60-6B5C-4DB0-BA4B-3D9B6B34B526}" destId="{69EA464F-69FD-4D6E-836A-06D9103E5358}" srcOrd="0" destOrd="0" presId="urn:microsoft.com/office/officeart/2005/8/layout/list1"/>
    <dgm:cxn modelId="{D1A443F7-8150-43FC-9A88-882B3EDB86BF}" type="presOf" srcId="{212FB65D-B44B-45C8-BE87-FDF72066A9F3}" destId="{3D377996-1D98-45BF-995F-F1628A3559CA}" srcOrd="0" destOrd="0" presId="urn:microsoft.com/office/officeart/2005/8/layout/list1"/>
    <dgm:cxn modelId="{F544E69C-9527-4053-9E87-9F6B25D74D41}" type="presParOf" srcId="{69EA464F-69FD-4D6E-836A-06D9103E5358}" destId="{5ECFD3D5-69F5-4CBB-A35C-86D592120659}" srcOrd="0" destOrd="0" presId="urn:microsoft.com/office/officeart/2005/8/layout/list1"/>
    <dgm:cxn modelId="{1CF14E4D-3393-4F32-A50F-6D6A6EC113D2}" type="presParOf" srcId="{5ECFD3D5-69F5-4CBB-A35C-86D592120659}" destId="{3D377996-1D98-45BF-995F-F1628A3559CA}" srcOrd="0" destOrd="0" presId="urn:microsoft.com/office/officeart/2005/8/layout/list1"/>
    <dgm:cxn modelId="{F1E75252-123E-435C-8972-76A7A63BF0BB}" type="presParOf" srcId="{5ECFD3D5-69F5-4CBB-A35C-86D592120659}" destId="{6F2F5F45-93BD-47FB-A8FB-F9F4347D7F14}" srcOrd="1" destOrd="0" presId="urn:microsoft.com/office/officeart/2005/8/layout/list1"/>
    <dgm:cxn modelId="{ABFEBDC2-EA71-4D05-8878-EF56C0DDE9A5}" type="presParOf" srcId="{69EA464F-69FD-4D6E-836A-06D9103E5358}" destId="{5F758945-6F21-4DDA-A7C4-5BEB344CF382}" srcOrd="1" destOrd="0" presId="urn:microsoft.com/office/officeart/2005/8/layout/list1"/>
    <dgm:cxn modelId="{A5289F8B-6D9B-43F8-AD1D-68F9DD0B0A33}" type="presParOf" srcId="{69EA464F-69FD-4D6E-836A-06D9103E5358}" destId="{CA5E1BBF-B4A1-496D-9F36-EEF4AD0E359E}" srcOrd="2" destOrd="0" presId="urn:microsoft.com/office/officeart/2005/8/layout/list1"/>
    <dgm:cxn modelId="{2F7454CD-2F22-4E4D-AA44-BA5779F151F9}" type="presParOf" srcId="{69EA464F-69FD-4D6E-836A-06D9103E5358}" destId="{4BE3C3AB-0E0D-42C2-A777-F45AA07E9A49}" srcOrd="3" destOrd="0" presId="urn:microsoft.com/office/officeart/2005/8/layout/list1"/>
    <dgm:cxn modelId="{F554B730-584C-4CF0-9525-95DD9A7BE73E}" type="presParOf" srcId="{69EA464F-69FD-4D6E-836A-06D9103E5358}" destId="{3A80417E-83A5-4CE6-BD01-64BC32618F23}" srcOrd="4" destOrd="0" presId="urn:microsoft.com/office/officeart/2005/8/layout/list1"/>
    <dgm:cxn modelId="{3920AD07-B60F-42D6-B2EE-907AF2FDBFCB}" type="presParOf" srcId="{3A80417E-83A5-4CE6-BD01-64BC32618F23}" destId="{4AAA702E-A269-4FD9-ADE6-06F4004D8B10}" srcOrd="0" destOrd="0" presId="urn:microsoft.com/office/officeart/2005/8/layout/list1"/>
    <dgm:cxn modelId="{8E6B7395-42AC-4A06-81C5-7A090390B629}" type="presParOf" srcId="{3A80417E-83A5-4CE6-BD01-64BC32618F23}" destId="{75857A36-16ED-4AFD-87E9-C66828FE52E0}" srcOrd="1" destOrd="0" presId="urn:microsoft.com/office/officeart/2005/8/layout/list1"/>
    <dgm:cxn modelId="{21E26A14-DD1C-46FA-8909-ECADAB1AFEF4}" type="presParOf" srcId="{69EA464F-69FD-4D6E-836A-06D9103E5358}" destId="{4B10B697-8285-4B8C-9A55-FF38C65BD862}" srcOrd="5" destOrd="0" presId="urn:microsoft.com/office/officeart/2005/8/layout/list1"/>
    <dgm:cxn modelId="{69BE1F81-8007-4C7C-B493-840BACD5167E}" type="presParOf" srcId="{69EA464F-69FD-4D6E-836A-06D9103E5358}" destId="{05EC5DD2-F333-4523-A9D4-2C67F420CEB9}" srcOrd="6" destOrd="0" presId="urn:microsoft.com/office/officeart/2005/8/layout/list1"/>
    <dgm:cxn modelId="{2076E400-F04C-4998-BDD6-70323261B098}" type="presParOf" srcId="{69EA464F-69FD-4D6E-836A-06D9103E5358}" destId="{02BBD924-B52E-4D5A-BE61-76E64628925A}" srcOrd="7" destOrd="0" presId="urn:microsoft.com/office/officeart/2005/8/layout/list1"/>
    <dgm:cxn modelId="{02BA2F98-782C-4758-9930-C5C9B583541C}" type="presParOf" srcId="{69EA464F-69FD-4D6E-836A-06D9103E5358}" destId="{66DDDC7D-A8FD-460C-B208-BAFD34E76DDE}" srcOrd="8" destOrd="0" presId="urn:microsoft.com/office/officeart/2005/8/layout/list1"/>
    <dgm:cxn modelId="{6DB604F5-0B70-4302-A912-11C748E3F0F6}" type="presParOf" srcId="{66DDDC7D-A8FD-460C-B208-BAFD34E76DDE}" destId="{EB0BDEFD-60BB-4C50-AA0D-C0C8CBE038F9}" srcOrd="0" destOrd="0" presId="urn:microsoft.com/office/officeart/2005/8/layout/list1"/>
    <dgm:cxn modelId="{ABF403ED-D2F2-4A15-A72C-755C0EC4473D}" type="presParOf" srcId="{66DDDC7D-A8FD-460C-B208-BAFD34E76DDE}" destId="{AC102940-F0EF-4CE4-AB7F-F81443907FE8}" srcOrd="1" destOrd="0" presId="urn:microsoft.com/office/officeart/2005/8/layout/list1"/>
    <dgm:cxn modelId="{FB72706A-B161-4DEE-AE54-050E18F10B0E}" type="presParOf" srcId="{69EA464F-69FD-4D6E-836A-06D9103E5358}" destId="{508639DD-79F4-4343-A3D9-3A4EFAEBC053}" srcOrd="9" destOrd="0" presId="urn:microsoft.com/office/officeart/2005/8/layout/list1"/>
    <dgm:cxn modelId="{14538D83-21BE-46C1-BFAB-44ABE7485D66}" type="presParOf" srcId="{69EA464F-69FD-4D6E-836A-06D9103E5358}" destId="{A1ACD463-7FE4-4725-B342-F9D4C492F2C2}" srcOrd="10" destOrd="0" presId="urn:microsoft.com/office/officeart/2005/8/layout/list1"/>
    <dgm:cxn modelId="{43262A87-EC46-44C6-9F5C-2F6BA1604437}" type="presParOf" srcId="{69EA464F-69FD-4D6E-836A-06D9103E5358}" destId="{5B25928E-600D-49A7-AC43-E03F31C374E0}" srcOrd="11" destOrd="0" presId="urn:microsoft.com/office/officeart/2005/8/layout/list1"/>
    <dgm:cxn modelId="{A6CB6E08-B811-4A5F-9278-137319AE6666}" type="presParOf" srcId="{69EA464F-69FD-4D6E-836A-06D9103E5358}" destId="{200BE535-C5F0-492A-ADD4-5DDEF1B19F18}" srcOrd="12" destOrd="0" presId="urn:microsoft.com/office/officeart/2005/8/layout/list1"/>
    <dgm:cxn modelId="{A6EEEC70-AEFD-41B4-8EE9-27A7DD86BE18}" type="presParOf" srcId="{200BE535-C5F0-492A-ADD4-5DDEF1B19F18}" destId="{7F91289B-EC23-4BF0-9D11-0AD92F47AC34}" srcOrd="0" destOrd="0" presId="urn:microsoft.com/office/officeart/2005/8/layout/list1"/>
    <dgm:cxn modelId="{7870C524-4F1B-45B9-983E-3E15BA98D122}" type="presParOf" srcId="{200BE535-C5F0-492A-ADD4-5DDEF1B19F18}" destId="{FC1213F7-16FE-40D2-A58C-5FB9B9D17576}" srcOrd="1" destOrd="0" presId="urn:microsoft.com/office/officeart/2005/8/layout/list1"/>
    <dgm:cxn modelId="{90F91E09-BCD3-4B55-9651-65622CAE0CCA}" type="presParOf" srcId="{69EA464F-69FD-4D6E-836A-06D9103E5358}" destId="{1268ED05-A3BC-4293-AAD4-41484307D4D3}" srcOrd="13" destOrd="0" presId="urn:microsoft.com/office/officeart/2005/8/layout/list1"/>
    <dgm:cxn modelId="{5E0955A4-887D-45D6-BCB3-39F36CF2B616}" type="presParOf" srcId="{69EA464F-69FD-4D6E-836A-06D9103E5358}" destId="{75C56F50-3D82-4A27-952F-D163E685FFC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E1BBF-B4A1-496D-9F36-EEF4AD0E359E}">
      <dsp:nvSpPr>
        <dsp:cNvPr id="0" name=""/>
        <dsp:cNvSpPr/>
      </dsp:nvSpPr>
      <dsp:spPr>
        <a:xfrm>
          <a:off x="0" y="1373427"/>
          <a:ext cx="629171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2F5F45-93BD-47FB-A8FB-F9F4347D7F14}">
      <dsp:nvSpPr>
        <dsp:cNvPr id="0" name=""/>
        <dsp:cNvSpPr/>
      </dsp:nvSpPr>
      <dsp:spPr>
        <a:xfrm>
          <a:off x="314585" y="1092987"/>
          <a:ext cx="4404199" cy="56088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468" tIns="0" rIns="1664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Restate Problems</a:t>
          </a:r>
        </a:p>
      </dsp:txBody>
      <dsp:txXfrm>
        <a:off x="341965" y="1120367"/>
        <a:ext cx="4349439" cy="506120"/>
      </dsp:txXfrm>
    </dsp:sp>
    <dsp:sp modelId="{05EC5DD2-F333-4523-A9D4-2C67F420CEB9}">
      <dsp:nvSpPr>
        <dsp:cNvPr id="0" name=""/>
        <dsp:cNvSpPr/>
      </dsp:nvSpPr>
      <dsp:spPr>
        <a:xfrm>
          <a:off x="0" y="2235267"/>
          <a:ext cx="629171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9586"/>
              <a:satOff val="-95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857A36-16ED-4AFD-87E9-C66828FE52E0}">
      <dsp:nvSpPr>
        <dsp:cNvPr id="0" name=""/>
        <dsp:cNvSpPr/>
      </dsp:nvSpPr>
      <dsp:spPr>
        <a:xfrm>
          <a:off x="314585" y="1954827"/>
          <a:ext cx="4404199" cy="56088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468" tIns="0" rIns="1664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Original Requirements</a:t>
          </a:r>
        </a:p>
      </dsp:txBody>
      <dsp:txXfrm>
        <a:off x="341965" y="1982207"/>
        <a:ext cx="4349439" cy="506120"/>
      </dsp:txXfrm>
    </dsp:sp>
    <dsp:sp modelId="{A1ACD463-7FE4-4725-B342-F9D4C492F2C2}">
      <dsp:nvSpPr>
        <dsp:cNvPr id="0" name=""/>
        <dsp:cNvSpPr/>
      </dsp:nvSpPr>
      <dsp:spPr>
        <a:xfrm>
          <a:off x="0" y="3097107"/>
          <a:ext cx="629171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99171"/>
              <a:satOff val="-189"/>
              <a:lumOff val="-47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02940-F0EF-4CE4-AB7F-F81443907FE8}">
      <dsp:nvSpPr>
        <dsp:cNvPr id="0" name=""/>
        <dsp:cNvSpPr/>
      </dsp:nvSpPr>
      <dsp:spPr>
        <a:xfrm>
          <a:off x="314585" y="2816667"/>
          <a:ext cx="4404199" cy="56088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468" tIns="0" rIns="1664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Screen mockups – “Guided Tour”</a:t>
          </a:r>
        </a:p>
      </dsp:txBody>
      <dsp:txXfrm>
        <a:off x="341965" y="2844047"/>
        <a:ext cx="4349439" cy="506120"/>
      </dsp:txXfrm>
    </dsp:sp>
    <dsp:sp modelId="{75C56F50-3D82-4A27-952F-D163E685FFCE}">
      <dsp:nvSpPr>
        <dsp:cNvPr id="0" name=""/>
        <dsp:cNvSpPr/>
      </dsp:nvSpPr>
      <dsp:spPr>
        <a:xfrm>
          <a:off x="0" y="3958947"/>
          <a:ext cx="6291714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98757"/>
              <a:satOff val="-284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213F7-16FE-40D2-A58C-5FB9B9D17576}">
      <dsp:nvSpPr>
        <dsp:cNvPr id="0" name=""/>
        <dsp:cNvSpPr/>
      </dsp:nvSpPr>
      <dsp:spPr>
        <a:xfrm>
          <a:off x="314585" y="3678507"/>
          <a:ext cx="4404199" cy="56088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468" tIns="0" rIns="16646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Conclusion/Questions</a:t>
          </a:r>
        </a:p>
      </dsp:txBody>
      <dsp:txXfrm>
        <a:off x="341965" y="3705887"/>
        <a:ext cx="4349439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24AB35-E478-4943-81E3-9D8FD4E0E49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CB150-B1E7-4BF1-99EF-87C659EC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01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CB150-B1E7-4BF1-99EF-87C659EC06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1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02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96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15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510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463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958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91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592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131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45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943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12/12/2021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70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00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2C692D-1CD0-4332-B151-D8829D848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5593" b="18157"/>
          <a:stretch/>
        </p:blipFill>
        <p:spPr>
          <a:xfrm>
            <a:off x="20" y="-12501"/>
            <a:ext cx="12191980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7192" y="289326"/>
            <a:ext cx="5037616" cy="2982360"/>
          </a:xfrm>
        </p:spPr>
        <p:txBody>
          <a:bodyPr>
            <a:normAutofit/>
          </a:bodyPr>
          <a:lstStyle/>
          <a:p>
            <a:r>
              <a:rPr lang="en-US" sz="5600">
                <a:cs typeface="Calibri Light"/>
              </a:rPr>
              <a:t>Queen Bees</a:t>
            </a:r>
            <a:br>
              <a:rPr lang="en-US" sz="5600">
                <a:cs typeface="Calibri Light"/>
              </a:rPr>
            </a:br>
            <a:r>
              <a:rPr lang="en-US" sz="5600" err="1">
                <a:cs typeface="Calibri Light"/>
              </a:rPr>
              <a:t>Bienenkonigin</a:t>
            </a:r>
            <a:endParaRPr lang="en-US" sz="5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77192" y="3741343"/>
            <a:ext cx="5037616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Mikhaela Mueller, Meredith Hogue, Narbada Acharya, Jack Hickey, Minu </a:t>
            </a:r>
            <a:r>
              <a:rPr lang="en-US" err="1">
                <a:cs typeface="Calibri"/>
              </a:rPr>
              <a:t>Perera</a:t>
            </a:r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F6F0-9D74-46E1-BB61-F06B1D26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Homepage – Events Calendar</a:t>
            </a:r>
          </a:p>
        </p:txBody>
      </p:sp>
      <p:pic>
        <p:nvPicPr>
          <p:cNvPr id="7170" name="Picture 2" descr="Table&#10;&#10;Description automatically generated">
            <a:extLst>
              <a:ext uri="{FF2B5EF4-FFF2-40B4-BE49-F238E27FC236}">
                <a16:creationId xmlns:a16="http://schemas.microsoft.com/office/drawing/2014/main" id="{9028AF77-0554-4352-AAA1-0BFF5A1F4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1690688"/>
            <a:ext cx="6929437" cy="408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780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Guest Login 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18AFF46-5494-45B5-8B68-40A11D52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812" y="1726719"/>
            <a:ext cx="5110163" cy="357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4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Employee Login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24FA34D5-0095-41FB-A65F-65A9C424F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474" y="1551087"/>
            <a:ext cx="5572125" cy="393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1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About Us/ Sponsors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A44E521-FDD1-466A-B617-28C5A8BD6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95" y="1705334"/>
            <a:ext cx="7118409" cy="407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1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About Us Cont. – Impact/Sustainability</a:t>
            </a:r>
          </a:p>
        </p:txBody>
      </p:sp>
      <p:pic>
        <p:nvPicPr>
          <p:cNvPr id="3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E53B2D9-AD57-4D78-BC42-0D5037B4B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383" y="1814692"/>
            <a:ext cx="8119612" cy="394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72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E310-5C2F-41EF-BC91-A55DF90FB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About Us Cont. – Mission Statement</a:t>
            </a:r>
          </a:p>
        </p:txBody>
      </p:sp>
      <p:pic>
        <p:nvPicPr>
          <p:cNvPr id="16386" name="Picture 2" descr="A picture containing text, vegetable&#10;&#10;Description automatically generated">
            <a:extLst>
              <a:ext uri="{FF2B5EF4-FFF2-40B4-BE49-F238E27FC236}">
                <a16:creationId xmlns:a16="http://schemas.microsoft.com/office/drawing/2014/main" id="{58F7ABDA-776C-452B-A06E-523602304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25" y="1452563"/>
            <a:ext cx="8210550" cy="35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54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BE310-5C2F-41EF-BC91-A55DF90F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975" y="365125"/>
            <a:ext cx="641985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About Us Cont. – What We Do</a:t>
            </a:r>
          </a:p>
        </p:txBody>
      </p:sp>
      <p:pic>
        <p:nvPicPr>
          <p:cNvPr id="15364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28BBA0-D941-456D-9857-B3AF22E43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82" y="1507434"/>
            <a:ext cx="8570943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986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 Homepage - Food</a:t>
            </a:r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22DDC8B-B572-4C17-8133-90451771D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043" y="1698544"/>
            <a:ext cx="8652293" cy="433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18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0124" y="5167162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Food – Grab &amp; Go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1D1870-A03F-4633-B85C-C0752443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04" y="469331"/>
            <a:ext cx="3876493" cy="6005600"/>
          </a:xfrm>
          <a:prstGeom prst="rect">
            <a:avLst/>
          </a:prstGeom>
        </p:spPr>
      </p:pic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0F91CE-1814-49E7-8959-506B26557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575" y="470229"/>
            <a:ext cx="3813412" cy="6046936"/>
          </a:xfrm>
          <a:prstGeom prst="rect">
            <a:avLst/>
          </a:prstGeom>
        </p:spPr>
      </p:pic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B5756D3-6751-4DA0-B6AA-2F666E7A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382" y="2326436"/>
            <a:ext cx="32956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23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Food - Recipes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06707C4-2F70-4689-9E3C-B0C3E0F0E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25" y="1272446"/>
            <a:ext cx="4191000" cy="529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0D85667-B4F3-4AC8-B24A-E34550C78137}"/>
              </a:ext>
            </a:extLst>
          </p:cNvPr>
          <p:cNvSpPr txBox="1">
            <a:spLocks/>
          </p:cNvSpPr>
          <p:nvPr/>
        </p:nvSpPr>
        <p:spPr>
          <a:xfrm>
            <a:off x="838200" y="346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Food - Recipes</a:t>
            </a:r>
          </a:p>
        </p:txBody>
      </p:sp>
      <p:pic>
        <p:nvPicPr>
          <p:cNvPr id="8198" name="Picture 6" descr="/var/folders/dq/h2yg9lg509v0wlzkgsl_tyr00000gn/T/com.microsoft.Word/Content.MSO/29C01B1D.tmp">
            <a:extLst>
              <a:ext uri="{FF2B5EF4-FFF2-40B4-BE49-F238E27FC236}">
                <a16:creationId xmlns:a16="http://schemas.microsoft.com/office/drawing/2014/main" id="{34DD447C-84F9-492B-BF34-BBC5318FC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38" y="113788"/>
            <a:ext cx="5024437" cy="315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D5072CB7-B520-4240-95EB-5132EF113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3429000"/>
            <a:ext cx="4491037" cy="328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2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6E2E1-AFB8-4179-A109-57402EDC3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33" y="643467"/>
            <a:ext cx="3429000" cy="5571066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Agenda</a:t>
            </a:r>
            <a:r>
              <a:rPr lang="en-US">
                <a:solidFill>
                  <a:srgbClr val="FFFFFF"/>
                </a:solidFill>
              </a:rPr>
              <a:t> 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3F10CE4-E27B-4B82-989D-0E21656BA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0014638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323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Food – High Demand Products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8829CA2-5C3E-4BD2-B8A7-625BF3F27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725" y="1354560"/>
            <a:ext cx="4933950" cy="513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838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FBB6E-50E3-43B3-BB6D-C2542D78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Food - Inventory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05963-B259-4194-A795-640FBD1E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78" y="1382199"/>
            <a:ext cx="6332676" cy="4279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B43012-D968-4562-B98D-94C1FF645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254" y="1393041"/>
            <a:ext cx="5343806" cy="42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92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4951B-71A2-4A22-826B-5BD0E28B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Food – Donation Tracker Form</a:t>
            </a:r>
          </a:p>
        </p:txBody>
      </p:sp>
      <p:pic>
        <p:nvPicPr>
          <p:cNvPr id="3074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9E4AFC-0DF5-4B50-A950-40B1ABC0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4" y="143162"/>
            <a:ext cx="4657725" cy="65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073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Donate</a:t>
            </a:r>
          </a:p>
        </p:txBody>
      </p:sp>
      <p:pic>
        <p:nvPicPr>
          <p:cNvPr id="1229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3F8BFF-974D-4F2F-9827-2429FE84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474" y="1233887"/>
            <a:ext cx="8189195" cy="498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75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Volunteer – Sign Up</a:t>
            </a:r>
          </a:p>
        </p:txBody>
      </p:sp>
      <p:pic>
        <p:nvPicPr>
          <p:cNvPr id="13314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A70780D-CF29-4615-A15D-3AF1AB2D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1690688"/>
            <a:ext cx="6786562" cy="410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9178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01C1-4E1A-41F6-AF69-9C388E50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Volunteer</a:t>
            </a:r>
          </a:p>
        </p:txBody>
      </p:sp>
      <p:pic>
        <p:nvPicPr>
          <p:cNvPr id="14338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F954DC4-6BCE-4C12-8EE3-1C7782D3B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1414463"/>
            <a:ext cx="8634412" cy="441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532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Homepage - Employee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126A47-4EFB-40E6-B4E7-D36EDF0E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306" y="1719237"/>
            <a:ext cx="8465387" cy="419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85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Employee Access – Dare to Care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E39543AE-99C9-49D3-B86B-9795CD0A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50" y="1690688"/>
            <a:ext cx="6654215" cy="388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150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Employee Access - Stripe</a:t>
            </a:r>
          </a:p>
        </p:txBody>
      </p:sp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6098E41-F1C2-404D-8F29-C4265FBFA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977" y="260639"/>
            <a:ext cx="5248835" cy="633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94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Employee Access - Canva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58AD259-C2D2-4FD7-8A5D-0C3AFB6C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99" y="1567464"/>
            <a:ext cx="6880767" cy="362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485A21E1-E1F8-4BBF-BA92-587666845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243" y="993187"/>
            <a:ext cx="3757454" cy="419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973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122C-D6BE-47B7-AA39-00BFEFE52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u="sng">
                <a:solidFill>
                  <a:schemeClr val="bg1"/>
                </a:solidFill>
              </a:rPr>
              <a:t>Overview of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44A78-F234-45A9-9263-4DE0CF873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600" b="0" i="0" u="none" strike="noStrike">
                <a:solidFill>
                  <a:srgbClr val="FFFFFF"/>
                </a:solidFill>
                <a:effectLst/>
                <a:latin typeface="Century Schoolbook" panose="02040604050505020304" pitchFamily="18" charset="0"/>
              </a:rPr>
              <a:t>Website is not very user-friendly​</a:t>
            </a:r>
            <a:r>
              <a:rPr lang="en-US" sz="3600" b="0" i="0">
                <a:solidFill>
                  <a:srgbClr val="FFFFFF"/>
                </a:solidFill>
                <a:effectLst/>
                <a:latin typeface="Century Schoolbook" panose="02040604050505020304" pitchFamily="18" charset="0"/>
              </a:rPr>
              <a:t>​</a:t>
            </a:r>
            <a:endParaRPr lang="en-US" sz="3600" b="0" i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600" b="0" i="0" u="none" strike="noStrike">
                <a:solidFill>
                  <a:srgbClr val="FFFFFF"/>
                </a:solidFill>
                <a:effectLst/>
                <a:latin typeface="Century Schoolbook" panose="02040604050505020304" pitchFamily="18" charset="0"/>
              </a:rPr>
              <a:t>Lackluster -- no Images/Videos​</a:t>
            </a:r>
            <a:r>
              <a:rPr lang="en-US" sz="3600" b="0" i="0">
                <a:solidFill>
                  <a:srgbClr val="FFFFFF"/>
                </a:solidFill>
                <a:effectLst/>
                <a:latin typeface="Century Schoolbook" panose="02040604050505020304" pitchFamily="18" charset="0"/>
              </a:rPr>
              <a:t>​</a:t>
            </a:r>
            <a:endParaRPr lang="en-US" sz="3600" b="0" i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600" b="0" i="0" u="none" strike="noStrike">
                <a:solidFill>
                  <a:srgbClr val="FFFFFF"/>
                </a:solidFill>
                <a:effectLst/>
                <a:latin typeface="Century Schoolbook" panose="02040604050505020304" pitchFamily="18" charset="0"/>
              </a:rPr>
              <a:t>Lacks clear Mission Statement​</a:t>
            </a:r>
            <a:r>
              <a:rPr lang="en-US" sz="3600" b="0" i="0">
                <a:solidFill>
                  <a:srgbClr val="FFFFFF"/>
                </a:solidFill>
                <a:effectLst/>
                <a:latin typeface="Century Schoolbook" panose="02040604050505020304" pitchFamily="18" charset="0"/>
              </a:rPr>
              <a:t>​</a:t>
            </a:r>
            <a:endParaRPr lang="en-US" sz="3600" b="0" i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600" b="0" i="0" u="none" strike="noStrike">
                <a:solidFill>
                  <a:srgbClr val="FFFFFF"/>
                </a:solidFill>
                <a:effectLst/>
                <a:latin typeface="Century Schoolbook" panose="02040604050505020304" pitchFamily="18" charset="0"/>
              </a:rPr>
              <a:t>Missing a “call to action” –  an encouragement to donors​</a:t>
            </a:r>
            <a:r>
              <a:rPr lang="en-US" sz="3600" b="0" i="0">
                <a:solidFill>
                  <a:srgbClr val="FFFFFF"/>
                </a:solidFill>
                <a:effectLst/>
                <a:latin typeface="Century Schoolbook" panose="02040604050505020304" pitchFamily="18" charset="0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FFFF"/>
                </a:solidFill>
                <a:latin typeface="Century Schoolbook" panose="02040604050505020304" pitchFamily="18" charset="0"/>
              </a:rPr>
              <a:t>Very difficult to find</a:t>
            </a:r>
            <a:endParaRPr lang="en-US" sz="3600" b="0" i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indent="0" algn="l" rtl="0" fontAlgn="base">
              <a:buNone/>
            </a:pPr>
            <a:endParaRPr lang="en-US" b="0" i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5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Employee Access - FRN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FAD0529-7904-4D3A-91A0-3F40B3327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678" y="1433814"/>
            <a:ext cx="6915601" cy="498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768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Employee Access - Finances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C43FCC0-D597-468D-B567-E780D74FBE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8"/>
          <a:stretch/>
        </p:blipFill>
        <p:spPr bwMode="auto">
          <a:xfrm>
            <a:off x="2630603" y="1530416"/>
            <a:ext cx="7254541" cy="360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90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Homepage - Resources</a:t>
            </a:r>
          </a:p>
        </p:txBody>
      </p:sp>
      <p:pic>
        <p:nvPicPr>
          <p:cNvPr id="3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E153D6B-7FBC-4B45-8937-334C465B5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720" y="1624403"/>
            <a:ext cx="7990935" cy="424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51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Resources – Covid-19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A2C9F-8576-4FFF-96CE-E1490488303D}"/>
              </a:ext>
            </a:extLst>
          </p:cNvPr>
          <p:cNvSpPr txBox="1"/>
          <p:nvPr/>
        </p:nvSpPr>
        <p:spPr>
          <a:xfrm>
            <a:off x="1122218" y="1697714"/>
            <a:ext cx="1002216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4B765DC-726D-4C05-9B63-285DAECF2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084" y="1691142"/>
            <a:ext cx="8098062" cy="40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42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883" y="476250"/>
            <a:ext cx="4943475" cy="1128713"/>
          </a:xfrm>
        </p:spPr>
        <p:txBody>
          <a:bodyPr/>
          <a:lstStyle/>
          <a:p>
            <a:pPr algn="ctr"/>
            <a:r>
              <a:rPr lang="en-US">
                <a:solidFill>
                  <a:schemeClr val="bg1"/>
                </a:solidFill>
              </a:rPr>
              <a:t>Resources – Contact 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E97C8-0BB3-4924-BE57-1A0299481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247650"/>
            <a:ext cx="7036533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745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5575"/>
            <a:ext cx="459105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Contact Us – General Survey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1CBCF67-0DAA-42CE-A1F6-831B7B136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323851"/>
            <a:ext cx="6591542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1F3DE08-1A37-4995-8F3A-0F98330B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088" y="2852739"/>
            <a:ext cx="6591542" cy="296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90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0" y="69850"/>
            <a:ext cx="63627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Contact Us – Experience Form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311CA9-2344-4140-90DF-6BFA5DB9F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46050"/>
            <a:ext cx="2947987" cy="631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60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4025" y="288925"/>
            <a:ext cx="653415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Contact Us – Intake Form Survey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21BBEAB-9B7A-4F63-9013-30FDA5739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47638"/>
            <a:ext cx="346710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2CB915F-454A-4D2F-A8EE-BE1AF12A5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005" y="1254447"/>
            <a:ext cx="3709989" cy="50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770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75" y="127000"/>
            <a:ext cx="62103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Contact Us – Food Drive Form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82E384E-1CF2-4AC0-8503-1DFAD6C06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9" y="1100138"/>
            <a:ext cx="5111071" cy="261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332A90F9-2924-42BA-B739-4348B572D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9" y="3714422"/>
            <a:ext cx="5111071" cy="264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C922F1B8-F706-4061-A981-38E0B9AA8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381001"/>
            <a:ext cx="4676775" cy="89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53C2D1D4-20FD-4BCA-8593-B717C5D25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2" y="1276351"/>
            <a:ext cx="4676775" cy="224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>
            <a:extLst>
              <a:ext uri="{FF2B5EF4-FFF2-40B4-BE49-F238E27FC236}">
                <a16:creationId xmlns:a16="http://schemas.microsoft.com/office/drawing/2014/main" id="{15A35243-936A-431A-A373-1C9626958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1" y="3526259"/>
            <a:ext cx="4676774" cy="317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30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C220E-11FD-4830-9571-410DAF39D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Backup of System</a:t>
            </a:r>
          </a:p>
        </p:txBody>
      </p:sp>
      <p:pic>
        <p:nvPicPr>
          <p:cNvPr id="22530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8ED54B-9E1D-4FAF-8F0D-EA5CEE3C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178" y="1690688"/>
            <a:ext cx="6891838" cy="367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483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  <a:lumOff val="25000"/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224577-E5B2-477D-9392-64E76B25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281" y="1396686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Requirements for improved Cardinal Cupboard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91215-6A50-4510-9E29-FA7739EC3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95" y="1396686"/>
            <a:ext cx="6647379" cy="4794564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3200">
                <a:solidFill>
                  <a:schemeClr val="bg1"/>
                </a:solidFill>
              </a:rPr>
              <a:t>Separate login for employees with access to Canva, financials, etc.</a:t>
            </a:r>
          </a:p>
          <a:p>
            <a:r>
              <a:rPr lang="en-US" sz="3200">
                <a:solidFill>
                  <a:schemeClr val="bg1"/>
                </a:solidFill>
              </a:rPr>
              <a:t>Implement a payment system where donations can be made online</a:t>
            </a:r>
          </a:p>
          <a:p>
            <a:r>
              <a:rPr lang="en-US" sz="3200">
                <a:solidFill>
                  <a:schemeClr val="bg1"/>
                </a:solidFill>
              </a:rPr>
              <a:t>Highlight Cardinal Cupboard’s impact/sustainability efforts</a:t>
            </a:r>
          </a:p>
          <a:p>
            <a:r>
              <a:rPr lang="en-US" sz="3200">
                <a:solidFill>
                  <a:schemeClr val="bg1"/>
                </a:solidFill>
              </a:rPr>
              <a:t>Highlight Volunteers and CC Team</a:t>
            </a:r>
          </a:p>
          <a:p>
            <a:r>
              <a:rPr lang="en-US" sz="3200">
                <a:solidFill>
                  <a:schemeClr val="bg1"/>
                </a:solidFill>
              </a:rPr>
              <a:t>Provide access/info. to campus resources</a:t>
            </a:r>
          </a:p>
          <a:p>
            <a:r>
              <a:rPr lang="en-US" sz="3200">
                <a:solidFill>
                  <a:schemeClr val="bg1"/>
                </a:solidFill>
              </a:rPr>
              <a:t>Recipes page</a:t>
            </a:r>
          </a:p>
          <a:p>
            <a:r>
              <a:rPr lang="en-US" sz="3200">
                <a:solidFill>
                  <a:schemeClr val="bg1"/>
                </a:solidFill>
              </a:rPr>
              <a:t>Blog/Newsletter page</a:t>
            </a:r>
          </a:p>
          <a:p>
            <a:r>
              <a:rPr lang="en-US" sz="3200">
                <a:solidFill>
                  <a:schemeClr val="bg1"/>
                </a:solidFill>
              </a:rPr>
              <a:t>Links to social media</a:t>
            </a:r>
          </a:p>
          <a:p>
            <a:r>
              <a:rPr lang="en-US" sz="3200">
                <a:solidFill>
                  <a:schemeClr val="bg1"/>
                </a:solidFill>
              </a:rPr>
              <a:t>Create more streamlined forms (food intake, general survey, experience. Etc.) </a:t>
            </a:r>
          </a:p>
          <a:p>
            <a:r>
              <a:rPr lang="en-US" sz="2900">
                <a:solidFill>
                  <a:schemeClr val="bg1"/>
                </a:solidFill>
              </a:rPr>
              <a:t>Make sure data is collected in central location </a:t>
            </a:r>
          </a:p>
          <a:p>
            <a:pPr lvl="1"/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694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37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Conclusion/Questions?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71E84-6E9B-4C2C-AADE-AD95617EA10E}"/>
              </a:ext>
            </a:extLst>
          </p:cNvPr>
          <p:cNvSpPr txBox="1"/>
          <p:nvPr/>
        </p:nvSpPr>
        <p:spPr>
          <a:xfrm>
            <a:off x="2355783" y="1527060"/>
            <a:ext cx="792399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By using the tools outlined in the presentation, the website for the Cardinal Cupboard will be easier to develop</a:t>
            </a:r>
          </a:p>
          <a:p>
            <a:r>
              <a:rPr lang="en-US" sz="240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navigation and layout will provide an easy system for employees and customers to use</a:t>
            </a:r>
          </a:p>
          <a:p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The goal is to have a user-friendly system that allows Cardinal Cupboard to collect and retain data and encourage new donors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538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88960-863B-478D-8C03-5C70C727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Homepage</a:t>
            </a:r>
          </a:p>
        </p:txBody>
      </p:sp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149CC43-BD82-48B0-8405-1353DBFD5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998" y="1653097"/>
            <a:ext cx="8500380" cy="4219175"/>
          </a:xfrm>
        </p:spPr>
      </p:pic>
    </p:spTree>
    <p:extLst>
      <p:ext uri="{BB962C8B-B14F-4D97-AF65-F5344CB8AC3E}">
        <p14:creationId xmlns:p14="http://schemas.microsoft.com/office/powerpoint/2010/main" val="259752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DCA3B-4755-4029-B737-DBBDF865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Homepage Cont.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620BA-6538-470B-B420-6AA2B687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319" y="264063"/>
            <a:ext cx="6692481" cy="63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4D2F-E1D0-4E9A-926D-76A05F15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Homepage – Access Social Media </a:t>
            </a:r>
          </a:p>
        </p:txBody>
      </p:sp>
      <p:pic>
        <p:nvPicPr>
          <p:cNvPr id="4098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6E6D1D-0024-4904-867A-DE99E87A3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2052638"/>
            <a:ext cx="6810474" cy="249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169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F6F0-9D74-46E1-BB61-F06B1D26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Homepage - Blog</a:t>
            </a:r>
          </a:p>
        </p:txBody>
      </p:sp>
      <p:pic>
        <p:nvPicPr>
          <p:cNvPr id="512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A9F188BE-9590-4DBC-88F2-74A23B126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771650"/>
            <a:ext cx="2986087" cy="113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6198179F-CA49-4E4E-B358-5CF2E6B3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51928"/>
            <a:ext cx="4362449" cy="675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08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F6F0-9D74-46E1-BB61-F06B1D26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Homepage - Newsletter</a:t>
            </a:r>
          </a:p>
        </p:txBody>
      </p:sp>
      <p:pic>
        <p:nvPicPr>
          <p:cNvPr id="6146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508F84-0693-4A08-9C82-583F5313D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22" y="1622189"/>
            <a:ext cx="7767637" cy="446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274404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LightSeedLeftStep">
      <a:dk1>
        <a:srgbClr val="000000"/>
      </a:dk1>
      <a:lt1>
        <a:srgbClr val="FFFFFF"/>
      </a:lt1>
      <a:dk2>
        <a:srgbClr val="41242C"/>
      </a:dk2>
      <a:lt2>
        <a:srgbClr val="E2E5E8"/>
      </a:lt2>
      <a:accent1>
        <a:srgbClr val="C99859"/>
      </a:accent1>
      <a:accent2>
        <a:srgbClr val="CF786A"/>
      </a:accent2>
      <a:accent3>
        <a:srgbClr val="D8859C"/>
      </a:accent3>
      <a:accent4>
        <a:srgbClr val="CF6AB0"/>
      </a:accent4>
      <a:accent5>
        <a:srgbClr val="CF85D8"/>
      </a:accent5>
      <a:accent6>
        <a:srgbClr val="9A6ACF"/>
      </a:accent6>
      <a:hlink>
        <a:srgbClr val="6383AB"/>
      </a:hlink>
      <a:folHlink>
        <a:srgbClr val="7F7F7F"/>
      </a:folHlink>
    </a:clrScheme>
    <a:fontScheme name="Festival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7CAE7F37D31E489F64238F91C9A218" ma:contentTypeVersion="7" ma:contentTypeDescription="Create a new document." ma:contentTypeScope="" ma:versionID="3d36a2976b0c27c10bed2631f31adb17">
  <xsd:schema xmlns:xsd="http://www.w3.org/2001/XMLSchema" xmlns:xs="http://www.w3.org/2001/XMLSchema" xmlns:p="http://schemas.microsoft.com/office/2006/metadata/properties" xmlns:ns2="f4758f38-377a-43e3-a766-20c7bb399884" targetNamespace="http://schemas.microsoft.com/office/2006/metadata/properties" ma:root="true" ma:fieldsID="22bd050950aa72a16ffeab570f50177f" ns2:_="">
    <xsd:import namespace="f4758f38-377a-43e3-a766-20c7bb3998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758f38-377a-43e3-a766-20c7bb3998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A8391B-23D6-4837-A053-A4A3A2081DB8}">
  <ds:schemaRefs>
    <ds:schemaRef ds:uri="f4758f38-377a-43e3-a766-20c7bb39988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B0E9DCD-7853-42A9-91F4-218709506AAE}">
  <ds:schemaRefs>
    <ds:schemaRef ds:uri="f4758f38-377a-43e3-a766-20c7bb39988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831C534-0EEA-494A-B57F-1B3943EA41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40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ShapesVTI</vt:lpstr>
      <vt:lpstr>Queen Bees Bienenkonigin</vt:lpstr>
      <vt:lpstr>Agenda </vt:lpstr>
      <vt:lpstr>Overview of Problems</vt:lpstr>
      <vt:lpstr>Requirements for improved Cardinal Cupboard</vt:lpstr>
      <vt:lpstr>Homepage</vt:lpstr>
      <vt:lpstr>Homepage Cont. </vt:lpstr>
      <vt:lpstr>Homepage – Access Social Media </vt:lpstr>
      <vt:lpstr>Homepage - Blog</vt:lpstr>
      <vt:lpstr>Homepage - Newsletter</vt:lpstr>
      <vt:lpstr>Homepage – Events Calendar</vt:lpstr>
      <vt:lpstr>Guest Login </vt:lpstr>
      <vt:lpstr>Employee Login</vt:lpstr>
      <vt:lpstr>About Us/ Sponsors</vt:lpstr>
      <vt:lpstr>About Us Cont. – Impact/Sustainability</vt:lpstr>
      <vt:lpstr>About Us Cont. – Mission Statement</vt:lpstr>
      <vt:lpstr>About Us Cont. – What We Do</vt:lpstr>
      <vt:lpstr> Homepage - Food</vt:lpstr>
      <vt:lpstr>Food – Grab &amp; Go</vt:lpstr>
      <vt:lpstr>Food - Recipes</vt:lpstr>
      <vt:lpstr>Food – High Demand Products</vt:lpstr>
      <vt:lpstr>Food - Inventory</vt:lpstr>
      <vt:lpstr>Food – Donation Tracker Form</vt:lpstr>
      <vt:lpstr>Donate</vt:lpstr>
      <vt:lpstr>Volunteer – Sign Up</vt:lpstr>
      <vt:lpstr>Volunteer</vt:lpstr>
      <vt:lpstr>Homepage - Employee</vt:lpstr>
      <vt:lpstr>Employee Access – Dare to Care</vt:lpstr>
      <vt:lpstr>Employee Access - Stripe</vt:lpstr>
      <vt:lpstr>Employee Access - Canva</vt:lpstr>
      <vt:lpstr>Employee Access - FRN</vt:lpstr>
      <vt:lpstr>Employee Access - Finances</vt:lpstr>
      <vt:lpstr>Homepage - Resources</vt:lpstr>
      <vt:lpstr>Resources – Covid-19</vt:lpstr>
      <vt:lpstr>Resources – Contact Us</vt:lpstr>
      <vt:lpstr>Contact Us – General Survey </vt:lpstr>
      <vt:lpstr>Contact Us – Experience Form</vt:lpstr>
      <vt:lpstr>Contact Us – Intake Form Survey</vt:lpstr>
      <vt:lpstr>Contact Us – Food Drive Form</vt:lpstr>
      <vt:lpstr>Backup of System</vt:lpstr>
      <vt:lpstr>Conclusion/Questions?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2021-12-08T18:16:20Z</dcterms:created>
  <dcterms:modified xsi:type="dcterms:W3CDTF">2021-12-13T03:36:48Z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0x010100BF7CAE7F37D31E489F64238F91C9A218</vt:lpwstr>
  </property>
</Properties>
</file>